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93" r:id="rId5"/>
    <p:sldMasterId id="2147483726" r:id="rId6"/>
  </p:sldMasterIdLst>
  <p:notesMasterIdLst>
    <p:notesMasterId r:id="rId16"/>
  </p:notesMasterIdLst>
  <p:handoutMasterIdLst>
    <p:handoutMasterId r:id="rId17"/>
  </p:handoutMasterIdLst>
  <p:sldIdLst>
    <p:sldId id="509" r:id="rId7"/>
    <p:sldId id="517" r:id="rId8"/>
    <p:sldId id="510" r:id="rId9"/>
    <p:sldId id="518" r:id="rId10"/>
    <p:sldId id="519" r:id="rId11"/>
    <p:sldId id="489" r:id="rId12"/>
    <p:sldId id="451" r:id="rId13"/>
    <p:sldId id="421" r:id="rId14"/>
    <p:sldId id="515" r:id="rId15"/>
  </p:sldIdLst>
  <p:sldSz cx="12188825" cy="6858000"/>
  <p:notesSz cx="7023100" cy="93091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1943B"/>
    <a:srgbClr val="FFFFFF"/>
    <a:srgbClr val="F3AF35"/>
    <a:srgbClr val="333333"/>
    <a:srgbClr val="292929"/>
    <a:srgbClr val="000000"/>
    <a:srgbClr val="F8F57B"/>
    <a:srgbClr val="F6AE1E"/>
    <a:srgbClr val="FF0066"/>
    <a:srgbClr val="9C42E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9066" autoAdjust="0"/>
    <p:restoredTop sz="89401" autoAdjust="0"/>
  </p:normalViewPr>
  <p:slideViewPr>
    <p:cSldViewPr snapToGrid="0">
      <p:cViewPr>
        <p:scale>
          <a:sx n="25" d="100"/>
          <a:sy n="25" d="100"/>
        </p:scale>
        <p:origin x="-2700" y="-996"/>
      </p:cViewPr>
      <p:guideLst>
        <p:guide orient="horz" pos="144"/>
        <p:guide orient="horz" pos="912"/>
        <p:guide orient="horz" pos="1200"/>
        <p:guide orient="horz" pos="2736"/>
        <p:guide orient="horz" pos="4176"/>
        <p:guide orient="horz" pos="1488"/>
        <p:guide pos="3839"/>
        <p:guide pos="327"/>
        <p:guide pos="613"/>
        <p:guide pos="7438"/>
        <p:guide pos="1189"/>
        <p:guide pos="7063"/>
      </p:guideLst>
    </p:cSldViewPr>
  </p:slideViewPr>
  <p:outlineViewPr>
    <p:cViewPr>
      <p:scale>
        <a:sx n="33" d="100"/>
        <a:sy n="33" d="100"/>
      </p:scale>
      <p:origin x="0" y="162"/>
    </p:cViewPr>
  </p:outlineViewPr>
  <p:notesTextViewPr>
    <p:cViewPr>
      <p:scale>
        <a:sx n="100" d="100"/>
        <a:sy n="100" d="100"/>
      </p:scale>
      <p:origin x="0" y="0"/>
    </p:cViewPr>
  </p:notesTextViewPr>
  <p:sorterViewPr>
    <p:cViewPr>
      <p:scale>
        <a:sx n="75" d="100"/>
        <a:sy n="75" d="100"/>
      </p:scale>
      <p:origin x="0" y="0"/>
    </p:cViewPr>
  </p:sorterViewPr>
  <p:notesViewPr>
    <p:cSldViewPr snapToGrid="0" showGuides="1">
      <p:cViewPr varScale="1">
        <p:scale>
          <a:sx n="96" d="100"/>
          <a:sy n="96" d="100"/>
        </p:scale>
        <p:origin x="-3606" y="-108"/>
      </p:cViewPr>
      <p:guideLst>
        <p:guide orient="horz" pos="2932"/>
        <p:guide pos="2212"/>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2.xml"/><Relationship Id="rId13" Type="http://schemas.openxmlformats.org/officeDocument/2006/relationships/slide" Target="slides/slide7.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handoutMaster" Target="handoutMasters/handoutMaster1.xml"/><Relationship Id="rId2" Type="http://schemas.openxmlformats.org/officeDocument/2006/relationships/customXml" Target="../customXml/item2.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Master" Target="slideMasters/slideMaster2.xml"/><Relationship Id="rId11" Type="http://schemas.openxmlformats.org/officeDocument/2006/relationships/slide" Target="slides/slide5.xml"/><Relationship Id="rId5" Type="http://schemas.openxmlformats.org/officeDocument/2006/relationships/slideMaster" Target="slideMasters/slideMaster1.xml"/><Relationship Id="rId15" Type="http://schemas.openxmlformats.org/officeDocument/2006/relationships/slide" Target="slides/slide9.xml"/><Relationship Id="rId10" Type="http://schemas.openxmlformats.org/officeDocument/2006/relationships/slide" Target="slides/slide4.xml"/><Relationship Id="rId19" Type="http://schemas.openxmlformats.org/officeDocument/2006/relationships/viewProps" Target="viewProps.xml"/><Relationship Id="rId4" Type="http://schemas.openxmlformats.org/officeDocument/2006/relationships/customXml" Target="../customXml/item4.xml"/><Relationship Id="rId9" Type="http://schemas.openxmlformats.org/officeDocument/2006/relationships/slide" Target="slides/slide3.xml"/><Relationship Id="rId14" Type="http://schemas.openxmlformats.org/officeDocument/2006/relationships/slide" Target="slides/slide8.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vl1pPr>
          </a:lstStyle>
          <a:p>
            <a:endParaRPr lang="en-US" dirty="0">
              <a:latin typeface="Segoe UI" pitchFamily="34" charset="0"/>
            </a:endParaRPr>
          </a:p>
        </p:txBody>
      </p:sp>
      <p:sp>
        <p:nvSpPr>
          <p:cNvPr id="3" name="Date Placeholder 2"/>
          <p:cNvSpPr>
            <a:spLocks noGrp="1"/>
          </p:cNvSpPr>
          <p:nvPr>
            <p:ph type="dt" sz="quarter" idx="1"/>
          </p:nvPr>
        </p:nvSpPr>
        <p:spPr>
          <a:xfrm>
            <a:off x="3978132" y="0"/>
            <a:ext cx="3043343" cy="465455"/>
          </a:xfrm>
          <a:prstGeom prst="rect">
            <a:avLst/>
          </a:prstGeom>
        </p:spPr>
        <p:txBody>
          <a:bodyPr vert="horz" lIns="93324" tIns="46662" rIns="93324" bIns="46662" rtlCol="0"/>
          <a:lstStyle>
            <a:lvl1pPr algn="r">
              <a:defRPr sz="1200"/>
            </a:lvl1pPr>
          </a:lstStyle>
          <a:p>
            <a:fld id="{1C3F5198-D814-4F07-A84F-942E63C84983}" type="datetimeFigureOut">
              <a:rPr lang="en-US" smtClean="0">
                <a:latin typeface="Segoe UI" pitchFamily="34" charset="0"/>
              </a:rPr>
              <a:pPr/>
              <a:t>7/15/2011</a:t>
            </a:fld>
            <a:endParaRPr lang="en-US" dirty="0">
              <a:latin typeface="Segoe UI" pitchFamily="34" charset="0"/>
            </a:endParaRPr>
          </a:p>
        </p:txBody>
      </p:sp>
      <p:sp>
        <p:nvSpPr>
          <p:cNvPr id="4" name="Footer Placeholder 3"/>
          <p:cNvSpPr>
            <a:spLocks noGrp="1"/>
          </p:cNvSpPr>
          <p:nvPr>
            <p:ph type="ftr" sz="quarter" idx="2"/>
          </p:nvPr>
        </p:nvSpPr>
        <p:spPr>
          <a:xfrm>
            <a:off x="0" y="8842029"/>
            <a:ext cx="6398824" cy="465455"/>
          </a:xfrm>
          <a:prstGeom prst="rect">
            <a:avLst/>
          </a:prstGeom>
        </p:spPr>
        <p:txBody>
          <a:bodyPr vert="horz" lIns="93324" tIns="46662" rIns="93324" bIns="46662" rtlCol="0" anchor="b"/>
          <a:lstStyle>
            <a:lvl1pPr algn="l">
              <a:defRPr sz="1200"/>
            </a:lvl1pPr>
          </a:lstStyle>
          <a:p>
            <a:r>
              <a:rPr lang="en-US" sz="500" dirty="0">
                <a:solidFill>
                  <a:srgbClr val="000000"/>
                </a:solidFill>
                <a:latin typeface="Segoe UI" pitchFamily="34" charset="0"/>
              </a:rPr>
              <a:t>© 2009 Microsoft Corporation. All rights reserved. Microsoft, Windows, Windows Vista and other product names are or may be registered trademarks and/or trademarks in the U.S. and/or other countries.</a:t>
            </a:r>
          </a:p>
          <a:p>
            <a:r>
              <a:rPr lang="en-US" sz="500" dirty="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sz="500" dirty="0">
                <a:solidFill>
                  <a:srgbClr val="000000"/>
                </a:solidFill>
                <a:latin typeface="Segoe UI" pitchFamily="34" charset="0"/>
              </a:rPr>
            </a:br>
            <a:r>
              <a:rPr lang="en-US" sz="500" dirty="0">
                <a:solidFill>
                  <a:srgbClr val="000000"/>
                </a:solidFill>
                <a:latin typeface="Segoe UI" pitchFamily="34" charset="0"/>
              </a:rPr>
              <a:t>MICROSOFT MAKES NO WARRANTIES, EXPRESS, IMPLIED OR STATUTORY, AS TO THE INFORMATION IN THIS PRESENTATION.</a:t>
            </a:r>
          </a:p>
        </p:txBody>
      </p:sp>
      <p:sp>
        <p:nvSpPr>
          <p:cNvPr id="5" name="Slide Number Placeholder 4"/>
          <p:cNvSpPr>
            <a:spLocks noGrp="1"/>
          </p:cNvSpPr>
          <p:nvPr>
            <p:ph type="sldNum" sz="quarter" idx="3"/>
          </p:nvPr>
        </p:nvSpPr>
        <p:spPr>
          <a:xfrm>
            <a:off x="6398824" y="8842029"/>
            <a:ext cx="622650" cy="465455"/>
          </a:xfrm>
          <a:prstGeom prst="rect">
            <a:avLst/>
          </a:prstGeom>
        </p:spPr>
        <p:txBody>
          <a:bodyPr vert="horz" lIns="93324" tIns="46662" rIns="93324" bIns="46662" rtlCol="0" anchor="b"/>
          <a:lstStyle>
            <a:lvl1pPr algn="r">
              <a:defRPr sz="1200"/>
            </a:lvl1pPr>
          </a:lstStyle>
          <a:p>
            <a:fld id="{8980CB99-47E3-46F4-AAEB-3919FBEFC014}" type="slidenum">
              <a:rPr lang="en-US" smtClean="0">
                <a:latin typeface="Segoe UI" pitchFamily="34" charset="0"/>
              </a:rPr>
              <a:pPr/>
              <a:t>‹#›</a:t>
            </a:fld>
            <a:endParaRPr lang="en-US" dirty="0">
              <a:latin typeface="Segoe UI" pitchFamily="34" charset="0"/>
            </a:endParaRPr>
          </a:p>
        </p:txBody>
      </p:sp>
    </p:spTree>
    <p:extLst>
      <p:ext uri="{BB962C8B-B14F-4D97-AF65-F5344CB8AC3E}">
        <p14:creationId xmlns:p14="http://schemas.microsoft.com/office/powerpoint/2010/main" val="246074491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jpeg>
</file>

<file path=ppt/media/image3.png>
</file>

<file path=ppt/media/image4.png>
</file>

<file path=ppt/media/image5.jpeg>
</file>

<file path=ppt/media/image6.png>
</file>

<file path=ppt/media/image7.png>
</file>

<file path=ppt/media/image8.jpe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5455"/>
          </a:xfrm>
          <a:prstGeom prst="rect">
            <a:avLst/>
          </a:prstGeom>
        </p:spPr>
        <p:txBody>
          <a:bodyPr vert="horz" lIns="93324" tIns="46662" rIns="93324" bIns="46662" rtlCol="0"/>
          <a:lstStyle>
            <a:lvl1pPr algn="l">
              <a:defRPr sz="1200">
                <a:latin typeface="Segoe UI" pitchFamily="34" charset="0"/>
              </a:defRPr>
            </a:lvl1pPr>
          </a:lstStyle>
          <a:p>
            <a:endParaRPr lang="en-US" dirty="0"/>
          </a:p>
        </p:txBody>
      </p:sp>
      <p:sp>
        <p:nvSpPr>
          <p:cNvPr id="3" name="Date Placeholder 2"/>
          <p:cNvSpPr>
            <a:spLocks noGrp="1"/>
          </p:cNvSpPr>
          <p:nvPr>
            <p:ph type="dt" idx="1"/>
          </p:nvPr>
        </p:nvSpPr>
        <p:spPr>
          <a:xfrm>
            <a:off x="3978132" y="0"/>
            <a:ext cx="3043343" cy="465455"/>
          </a:xfrm>
          <a:prstGeom prst="rect">
            <a:avLst/>
          </a:prstGeom>
        </p:spPr>
        <p:txBody>
          <a:bodyPr vert="horz" lIns="93324" tIns="46662" rIns="93324" bIns="46662" rtlCol="0"/>
          <a:lstStyle>
            <a:lvl1pPr algn="r">
              <a:defRPr sz="1200">
                <a:latin typeface="Segoe UI" pitchFamily="34" charset="0"/>
              </a:defRPr>
            </a:lvl1pPr>
          </a:lstStyle>
          <a:p>
            <a:fld id="{7C3FBCD4-166E-446F-AF18-7D4A0CF9AEF6}" type="datetimeFigureOut">
              <a:rPr lang="en-US" smtClean="0"/>
              <a:pPr/>
              <a:t>7/15/2011</a:t>
            </a:fld>
            <a:endParaRPr lang="en-US" dirty="0"/>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3324" tIns="46662" rIns="93324" bIns="46662" rtlCol="0" anchor="ctr"/>
          <a:lstStyle/>
          <a:p>
            <a:endParaRPr lang="en-US" dirty="0"/>
          </a:p>
        </p:txBody>
      </p:sp>
      <p:sp>
        <p:nvSpPr>
          <p:cNvPr id="5" name="Notes Placeholder 4"/>
          <p:cNvSpPr>
            <a:spLocks noGrp="1"/>
          </p:cNvSpPr>
          <p:nvPr>
            <p:ph type="body" sz="quarter" idx="3"/>
          </p:nvPr>
        </p:nvSpPr>
        <p:spPr>
          <a:xfrm>
            <a:off x="702310" y="4421823"/>
            <a:ext cx="5618480" cy="4189095"/>
          </a:xfrm>
          <a:prstGeom prst="rect">
            <a:avLst/>
          </a:prstGeom>
        </p:spPr>
        <p:txBody>
          <a:bodyPr vert="horz" lIns="93324" tIns="46662" rIns="93324" bIns="46662"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Footer Placeholder 5"/>
          <p:cNvSpPr>
            <a:spLocks noGrp="1"/>
          </p:cNvSpPr>
          <p:nvPr>
            <p:ph type="ftr" sz="quarter" idx="4"/>
          </p:nvPr>
        </p:nvSpPr>
        <p:spPr>
          <a:xfrm>
            <a:off x="0" y="8842029"/>
            <a:ext cx="6320790" cy="465455"/>
          </a:xfrm>
          <a:prstGeom prst="rect">
            <a:avLst/>
          </a:prstGeom>
        </p:spPr>
        <p:txBody>
          <a:bodyPr vert="horz" lIns="93324" tIns="46662" rIns="93324" bIns="46662" rtlCol="0" anchor="b"/>
          <a:lstStyle>
            <a:lvl1pPr algn="l">
              <a:defRPr sz="500">
                <a:latin typeface="Segoe" pitchFamily="34" charset="0"/>
              </a:defRPr>
            </a:lvl1pPr>
          </a:lstStyle>
          <a:p>
            <a:r>
              <a:rPr lang="en-US" dirty="0" smtClean="0">
                <a:solidFill>
                  <a:srgbClr val="000000"/>
                </a:solidFill>
                <a:latin typeface="Segoe UI" pitchFamily="34" charset="0"/>
              </a:rPr>
              <a:t>© 2009 Microsoft Corporation. All rights reserved. Microsoft, Windows, Windows Vista and other product names are or may be registered trademarks and/or trademarks in the U.S. and/or other countries.</a:t>
            </a:r>
          </a:p>
          <a:p>
            <a:r>
              <a:rPr lang="en-US" dirty="0" smtClean="0">
                <a:solidFill>
                  <a:srgbClr val="000000"/>
                </a:solidFill>
                <a:latin typeface="Segoe UI" pitchFamily="34" charset="0"/>
              </a:rPr>
              <a:t>The information herein is for informational purposes only and represents the current view of Microsoft Corporation as of the date of this presentation.  Because Microsoft must respond to changing market conditions, it should not be interpreted to be a commitment on the part of Microsoft, and Microsoft cannot guarantee the accuracy of any information provided after the date of this presentation.  </a:t>
            </a:r>
            <a:br>
              <a:rPr lang="en-US" dirty="0" smtClean="0">
                <a:solidFill>
                  <a:srgbClr val="000000"/>
                </a:solidFill>
                <a:latin typeface="Segoe UI" pitchFamily="34" charset="0"/>
              </a:rPr>
            </a:br>
            <a:r>
              <a:rPr lang="en-US" dirty="0" smtClean="0">
                <a:solidFill>
                  <a:srgbClr val="000000"/>
                </a:solidFill>
                <a:latin typeface="Segoe UI" pitchFamily="34" charset="0"/>
              </a:rPr>
              <a:t>MICROSOFT MAKES NO WARRANTIES, EXPRESS, IMPLIED OR STATUTORY, AS TO THE INFORMATION IN THIS PRESENTATION.</a:t>
            </a:r>
          </a:p>
        </p:txBody>
      </p:sp>
      <p:sp>
        <p:nvSpPr>
          <p:cNvPr id="7" name="Slide Number Placeholder 6"/>
          <p:cNvSpPr>
            <a:spLocks noGrp="1"/>
          </p:cNvSpPr>
          <p:nvPr>
            <p:ph type="sldNum" sz="quarter" idx="5"/>
          </p:nvPr>
        </p:nvSpPr>
        <p:spPr>
          <a:xfrm>
            <a:off x="6320789" y="8842029"/>
            <a:ext cx="700685" cy="465455"/>
          </a:xfrm>
          <a:prstGeom prst="rect">
            <a:avLst/>
          </a:prstGeom>
        </p:spPr>
        <p:txBody>
          <a:bodyPr vert="horz" lIns="93324" tIns="46662" rIns="93324" bIns="46662" rtlCol="0" anchor="b"/>
          <a:lstStyle>
            <a:lvl1pPr algn="r">
              <a:defRPr sz="1200">
                <a:latin typeface="Segoe UI" pitchFamily="34" charset="0"/>
              </a:defRPr>
            </a:lvl1pPr>
          </a:lstStyle>
          <a:p>
            <a:fld id="{8B263312-38AA-4E1E-B2B5-0F8F122B24FE}" type="slidenum">
              <a:rPr lang="en-US" smtClean="0"/>
              <a:pPr/>
              <a:t>‹#›</a:t>
            </a:fld>
            <a:endParaRPr lang="en-US" dirty="0"/>
          </a:p>
        </p:txBody>
      </p:sp>
    </p:spTree>
    <p:extLst>
      <p:ext uri="{BB962C8B-B14F-4D97-AF65-F5344CB8AC3E}">
        <p14:creationId xmlns:p14="http://schemas.microsoft.com/office/powerpoint/2010/main" val="4188963777"/>
      </p:ext>
    </p:extLst>
  </p:cSld>
  <p:clrMap bg1="lt1" tx1="dk1" bg2="lt2" tx2="dk2" accent1="accent1" accent2="accent2" accent3="accent3" accent4="accent4" accent5="accent5" accent6="accent6" hlink="hlink" folHlink="folHlink"/>
  <p:notesStyle>
    <a:lvl1pPr marL="0" algn="l" defTabSz="914363" rtl="0" eaLnBrk="1" latinLnBrk="0" hangingPunct="1">
      <a:lnSpc>
        <a:spcPct val="90000"/>
      </a:lnSpc>
      <a:spcAft>
        <a:spcPts val="333"/>
      </a:spcAft>
      <a:defRPr sz="900" kern="1200">
        <a:solidFill>
          <a:schemeClr val="tx1"/>
        </a:solidFill>
        <a:latin typeface="Segoe UI" pitchFamily="34" charset="0"/>
        <a:ea typeface="+mn-ea"/>
        <a:cs typeface="+mn-cs"/>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Segoe UI"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9026" name="1 Marcador de imagen de diapositiva"/>
          <p:cNvSpPr>
            <a:spLocks noGrp="1" noRot="1" noChangeAspect="1" noTextEdit="1"/>
          </p:cNvSpPr>
          <p:nvPr>
            <p:ph type="sldImg"/>
          </p:nvPr>
        </p:nvSpPr>
        <p:spPr>
          <a:ln/>
        </p:spPr>
      </p:sp>
      <p:sp>
        <p:nvSpPr>
          <p:cNvPr id="129027" name="2 Marcador de notas"/>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s-ES" smtClean="0">
              <a:latin typeface="Times"/>
            </a:endParaRPr>
          </a:p>
        </p:txBody>
      </p:sp>
      <p:sp>
        <p:nvSpPr>
          <p:cNvPr id="129028" name="3 Marcador de número de diapositiva"/>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4000" b="1">
                <a:solidFill>
                  <a:schemeClr val="tx1"/>
                </a:solidFill>
                <a:latin typeface="Arial" pitchFamily="34" charset="0"/>
              </a:defRPr>
            </a:lvl1pPr>
            <a:lvl2pPr marL="742950" indent="-285750" eaLnBrk="0" hangingPunct="0">
              <a:defRPr sz="4000" b="1">
                <a:solidFill>
                  <a:schemeClr val="tx1"/>
                </a:solidFill>
                <a:latin typeface="Arial" pitchFamily="34" charset="0"/>
              </a:defRPr>
            </a:lvl2pPr>
            <a:lvl3pPr marL="1143000" indent="-228600" eaLnBrk="0" hangingPunct="0">
              <a:defRPr sz="4000" b="1">
                <a:solidFill>
                  <a:schemeClr val="tx1"/>
                </a:solidFill>
                <a:latin typeface="Arial" pitchFamily="34" charset="0"/>
              </a:defRPr>
            </a:lvl3pPr>
            <a:lvl4pPr marL="1600200" indent="-228600" eaLnBrk="0" hangingPunct="0">
              <a:defRPr sz="4000" b="1">
                <a:solidFill>
                  <a:schemeClr val="tx1"/>
                </a:solidFill>
                <a:latin typeface="Arial" pitchFamily="34" charset="0"/>
              </a:defRPr>
            </a:lvl4pPr>
            <a:lvl5pPr marL="2057400" indent="-228600" eaLnBrk="0" hangingPunct="0">
              <a:defRPr sz="4000" b="1">
                <a:solidFill>
                  <a:schemeClr val="tx1"/>
                </a:solidFill>
                <a:latin typeface="Arial" pitchFamily="34" charset="0"/>
              </a:defRPr>
            </a:lvl5pPr>
            <a:lvl6pPr marL="2514600" indent="-228600" eaLnBrk="0" fontAlgn="base" hangingPunct="0">
              <a:spcBef>
                <a:spcPct val="0"/>
              </a:spcBef>
              <a:spcAft>
                <a:spcPct val="0"/>
              </a:spcAft>
              <a:defRPr sz="4000" b="1">
                <a:solidFill>
                  <a:schemeClr val="tx1"/>
                </a:solidFill>
                <a:latin typeface="Arial" pitchFamily="34" charset="0"/>
              </a:defRPr>
            </a:lvl6pPr>
            <a:lvl7pPr marL="2971800" indent="-228600" eaLnBrk="0" fontAlgn="base" hangingPunct="0">
              <a:spcBef>
                <a:spcPct val="0"/>
              </a:spcBef>
              <a:spcAft>
                <a:spcPct val="0"/>
              </a:spcAft>
              <a:defRPr sz="4000" b="1">
                <a:solidFill>
                  <a:schemeClr val="tx1"/>
                </a:solidFill>
                <a:latin typeface="Arial" pitchFamily="34" charset="0"/>
              </a:defRPr>
            </a:lvl7pPr>
            <a:lvl8pPr marL="3429000" indent="-228600" eaLnBrk="0" fontAlgn="base" hangingPunct="0">
              <a:spcBef>
                <a:spcPct val="0"/>
              </a:spcBef>
              <a:spcAft>
                <a:spcPct val="0"/>
              </a:spcAft>
              <a:defRPr sz="4000" b="1">
                <a:solidFill>
                  <a:schemeClr val="tx1"/>
                </a:solidFill>
                <a:latin typeface="Arial" pitchFamily="34" charset="0"/>
              </a:defRPr>
            </a:lvl8pPr>
            <a:lvl9pPr marL="3886200" indent="-228600" eaLnBrk="0" fontAlgn="base" hangingPunct="0">
              <a:spcBef>
                <a:spcPct val="0"/>
              </a:spcBef>
              <a:spcAft>
                <a:spcPct val="0"/>
              </a:spcAft>
              <a:defRPr sz="4000" b="1">
                <a:solidFill>
                  <a:schemeClr val="tx1"/>
                </a:solidFill>
                <a:latin typeface="Arial" pitchFamily="34" charset="0"/>
              </a:defRPr>
            </a:lvl9pPr>
          </a:lstStyle>
          <a:p>
            <a:fld id="{7EF6F909-08AC-4110-9960-C8B16F3F7688}" type="slidenum">
              <a:rPr lang="es-ES" sz="1200" b="0" smtClean="0">
                <a:latin typeface="Times"/>
              </a:rPr>
              <a:pPr/>
              <a:t>1</a:t>
            </a:fld>
            <a:endParaRPr lang="es-ES" sz="1200" b="0" smtClean="0">
              <a:latin typeface="Times"/>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normAutofit/>
          </a:bodyPr>
          <a:lstStyle/>
          <a:p>
            <a:endParaRPr lang="en-US" baseline="0" dirty="0" smtClean="0"/>
          </a:p>
          <a:p>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normAutofit/>
          </a:bodyPr>
          <a:lstStyle/>
          <a:p>
            <a:endParaRPr lang="en-US" baseline="0" dirty="0" smtClean="0"/>
          </a:p>
          <a:p>
            <a:r>
              <a:rPr lang="en-US" b="1" baseline="0" dirty="0" smtClean="0"/>
              <a:t>Message-</a:t>
            </a:r>
            <a:r>
              <a:rPr lang="en-US" baseline="0" dirty="0" smtClean="0"/>
              <a:t> There are a wealth of options for .NET developers</a:t>
            </a:r>
            <a:endParaRPr lang="en-US"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r>
              <a:rPr lang="en-US" dirty="0" smtClean="0"/>
              <a:t>Last save wins story</a:t>
            </a:r>
            <a:r>
              <a:rPr lang="en-US" baseline="0" dirty="0" smtClean="0"/>
              <a:t> – “open source alternatives”</a:t>
            </a:r>
          </a:p>
          <a:p>
            <a:r>
              <a:rPr lang="en-US" baseline="0" dirty="0" smtClean="0"/>
              <a:t>VSS is dead, long live TFS</a:t>
            </a:r>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8</a:t>
            </a:fld>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Walkin 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514801" y="989284"/>
            <a:ext cx="5579613" cy="642310"/>
          </a:xfrm>
        </p:spPr>
        <p:txBody>
          <a:bodyPr>
            <a:noAutofit/>
          </a:bodyPr>
          <a:lstStyle>
            <a:lvl1pPr>
              <a:lnSpc>
                <a:spcPct val="90000"/>
              </a:lnSpc>
              <a:defRPr sz="4000">
                <a:gradFill flip="none" rotWithShape="1">
                  <a:gsLst>
                    <a:gs pos="36000">
                      <a:schemeClr val="tx1"/>
                    </a:gs>
                    <a:gs pos="86000">
                      <a:schemeClr val="tx1"/>
                    </a:gs>
                  </a:gsLst>
                  <a:lin ang="5400000" scaled="0"/>
                  <a:tileRect/>
                </a:gradFill>
              </a:defRPr>
            </a:lvl1pPr>
          </a:lstStyle>
          <a:p>
            <a:r>
              <a:rPr lang="en-US" smtClean="0"/>
              <a:t>Click to edit Master title style</a:t>
            </a:r>
            <a:endParaRPr lang="en-US" dirty="0"/>
          </a:p>
        </p:txBody>
      </p:sp>
      <p:sp>
        <p:nvSpPr>
          <p:cNvPr id="7" name="Text Placeholder 6"/>
          <p:cNvSpPr>
            <a:spLocks noGrp="1"/>
          </p:cNvSpPr>
          <p:nvPr>
            <p:ph type="body" sz="quarter" idx="10" hasCustomPrompt="1"/>
          </p:nvPr>
        </p:nvSpPr>
        <p:spPr>
          <a:xfrm>
            <a:off x="517525" y="723545"/>
            <a:ext cx="2241549" cy="193899"/>
          </a:xfrm>
        </p:spPr>
        <p:txBody>
          <a:bodyPr/>
          <a:lstStyle>
            <a:lvl1pPr marL="0" indent="0" algn="l" defTabSz="914363" rtl="0" eaLnBrk="1" latinLnBrk="0" hangingPunct="1">
              <a:lnSpc>
                <a:spcPct val="90000"/>
              </a:lnSpc>
              <a:spcBef>
                <a:spcPts val="0"/>
              </a:spcBef>
              <a:buFontTx/>
              <a:buNone/>
              <a:defRPr lang="en-US" sz="1400" kern="1200" dirty="0" smtClean="0">
                <a:gradFill>
                  <a:gsLst>
                    <a:gs pos="0">
                      <a:schemeClr val="tx1"/>
                    </a:gs>
                    <a:gs pos="86000">
                      <a:schemeClr val="tx1"/>
                    </a:gs>
                  </a:gsLst>
                  <a:lin ang="5400000" scaled="0"/>
                </a:gradFill>
                <a:latin typeface="Segoe UI" pitchFamily="34" charset="0"/>
                <a:ea typeface="+mn-ea"/>
                <a:cs typeface="+mn-cs"/>
              </a:defRPr>
            </a:lvl1pPr>
          </a:lstStyle>
          <a:p>
            <a:pPr lvl="0"/>
            <a:r>
              <a:rPr lang="en-US" dirty="0" smtClean="0">
                <a:solidFill>
                  <a:srgbClr val="FFFFFF"/>
                </a:solidFill>
              </a:rPr>
              <a:t>Click to enter Date</a:t>
            </a:r>
            <a:endParaRPr lang="en-US" dirty="0"/>
          </a:p>
        </p:txBody>
      </p:sp>
      <p:sp>
        <p:nvSpPr>
          <p:cNvPr id="12" name="Subtitle 2"/>
          <p:cNvSpPr>
            <a:spLocks noGrp="1"/>
          </p:cNvSpPr>
          <p:nvPr>
            <p:ph type="subTitle" idx="1"/>
          </p:nvPr>
        </p:nvSpPr>
        <p:spPr>
          <a:xfrm>
            <a:off x="517525" y="3681952"/>
            <a:ext cx="5576889" cy="461665"/>
          </a:xfrm>
        </p:spPr>
        <p:txBody>
          <a:bodyPr>
            <a:noAutofit/>
          </a:bodyPr>
          <a:lstStyle>
            <a:lvl1pPr marL="0" indent="0" algn="l">
              <a:lnSpc>
                <a:spcPct val="90000"/>
              </a:lnSpc>
              <a:spcBef>
                <a:spcPts val="0"/>
              </a:spcBef>
              <a:buNone/>
              <a:defRPr sz="2000">
                <a:gradFill>
                  <a:gsLst>
                    <a:gs pos="0">
                      <a:schemeClr val="tx1"/>
                    </a:gs>
                    <a:gs pos="86000">
                      <a:schemeClr val="tx1"/>
                    </a:gs>
                  </a:gsLst>
                  <a:lin ang="5400000" scaled="0"/>
                </a:gra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9" name="Picture 8" descr="VS_h_rgb_r_2.png"/>
          <p:cNvPicPr>
            <a:picLocks noChangeAspect="1"/>
          </p:cNvPicPr>
          <p:nvPr userDrawn="1"/>
        </p:nvPicPr>
        <p:blipFill>
          <a:blip r:embed="rId3" cstate="email"/>
          <a:stretch>
            <a:fillRect/>
          </a:stretch>
        </p:blipFill>
        <p:spPr bwMode="black">
          <a:xfrm>
            <a:off x="8860774" y="420690"/>
            <a:ext cx="2807353" cy="412955"/>
          </a:xfrm>
          <a:prstGeom prst="rect">
            <a:avLst/>
          </a:prstGeom>
        </p:spPr>
      </p:pic>
      <p:pic>
        <p:nvPicPr>
          <p:cNvPr id="10" name="Picture 9" descr="VS Photo.png"/>
          <p:cNvPicPr>
            <a:picLocks noChangeAspect="1"/>
          </p:cNvPicPr>
          <p:nvPr userDrawn="1"/>
        </p:nvPicPr>
        <p:blipFill>
          <a:blip r:embed="rId4" cstate="email"/>
          <a:srcRect t="1813" b="1775"/>
          <a:stretch>
            <a:fillRect/>
          </a:stretch>
        </p:blipFill>
        <p:spPr>
          <a:xfrm>
            <a:off x="517526" y="1667437"/>
            <a:ext cx="2966037" cy="1905641"/>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2" name="Picture 1" descr="VS_h_rgb_r_2.png"/>
          <p:cNvPicPr>
            <a:picLocks noChangeAspect="1"/>
          </p:cNvPicPr>
          <p:nvPr userDrawn="1"/>
        </p:nvPicPr>
        <p:blipFill>
          <a:blip r:embed="rId2" cstate="email"/>
          <a:stretch>
            <a:fillRect/>
          </a:stretch>
        </p:blipFill>
        <p:spPr bwMode="black">
          <a:xfrm>
            <a:off x="9653092" y="6332994"/>
            <a:ext cx="2015032" cy="296406"/>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Black Layout - 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16445" y="228602"/>
            <a:ext cx="11173090" cy="664797"/>
          </a:xfrm>
        </p:spPr>
        <p:txBody>
          <a:bodyPr/>
          <a:lstStyle>
            <a:lvl1pPr>
              <a:defRPr>
                <a:solidFill>
                  <a:schemeClr val="tx1"/>
                </a:solidFill>
                <a:effectLst/>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6445" y="1447800"/>
            <a:ext cx="11173090"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Ovr>
    <a:masterClrMapping/>
  </p:clrMapOvr>
  <p:transition>
    <p:fade/>
  </p:transition>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Black Notes slide Layou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a:xfrm>
            <a:off x="516445" y="228602"/>
            <a:ext cx="11173090" cy="664797"/>
          </a:xfrm>
        </p:spPr>
        <p:txBody>
          <a:bodyPr/>
          <a:lstStyle>
            <a:lvl1pPr>
              <a:defRPr>
                <a:solidFill>
                  <a:schemeClr val="tx1"/>
                </a:solidFill>
                <a:effectLst/>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16445" y="1447800"/>
            <a:ext cx="11173090" cy="2000548"/>
          </a:xfrm>
        </p:spPr>
        <p:txBody>
          <a:bodyPr/>
          <a:lstStyle>
            <a:lvl1pPr>
              <a:buClr>
                <a:srgbClr val="FFFFFF"/>
              </a:buClr>
              <a:buSzPct val="70000"/>
              <a:buFont typeface="Wingdings" pitchFamily="2" charset="2"/>
              <a:buChar char="l"/>
              <a:defRPr>
                <a:gradFill>
                  <a:gsLst>
                    <a:gs pos="0">
                      <a:srgbClr val="FFFFFF"/>
                    </a:gs>
                    <a:gs pos="86000">
                      <a:srgbClr val="FFFFFF"/>
                    </a:gs>
                  </a:gsLst>
                  <a:lin ang="5400000" scaled="0"/>
                </a:gradFill>
              </a:defRPr>
            </a:lvl1pPr>
            <a:lvl2pPr>
              <a:buClr>
                <a:srgbClr val="FFFFFF"/>
              </a:buClr>
              <a:buSzPct val="70000"/>
              <a:buFont typeface="Wingdings" pitchFamily="2" charset="2"/>
              <a:buChar char="l"/>
              <a:defRPr>
                <a:gradFill>
                  <a:gsLst>
                    <a:gs pos="0">
                      <a:srgbClr val="FFFFFF"/>
                    </a:gs>
                    <a:gs pos="86000">
                      <a:srgbClr val="FFFFFF"/>
                    </a:gs>
                  </a:gsLst>
                  <a:lin ang="5400000" scaled="0"/>
                </a:gradFill>
              </a:defRPr>
            </a:lvl2pPr>
            <a:lvl3pPr>
              <a:buClr>
                <a:srgbClr val="FFFFFF"/>
              </a:buClr>
              <a:buSzPct val="70000"/>
              <a:buFont typeface="Wingdings" pitchFamily="2" charset="2"/>
              <a:buChar char="l"/>
              <a:defRPr>
                <a:gradFill>
                  <a:gsLst>
                    <a:gs pos="0">
                      <a:srgbClr val="FFFFFF"/>
                    </a:gs>
                    <a:gs pos="86000">
                      <a:srgbClr val="FFFFFF"/>
                    </a:gs>
                  </a:gsLst>
                  <a:lin ang="5400000" scaled="0"/>
                </a:gradFill>
              </a:defRPr>
            </a:lvl3pPr>
            <a:lvl4pPr>
              <a:buClr>
                <a:srgbClr val="FFFFFF"/>
              </a:buClr>
              <a:buSzPct val="70000"/>
              <a:buFont typeface="Wingdings" pitchFamily="2" charset="2"/>
              <a:buChar char="l"/>
              <a:defRPr>
                <a:gradFill>
                  <a:gsLst>
                    <a:gs pos="0">
                      <a:srgbClr val="FFFFFF"/>
                    </a:gs>
                    <a:gs pos="86000">
                      <a:srgbClr val="FFFFFF"/>
                    </a:gs>
                  </a:gsLst>
                  <a:lin ang="5400000" scaled="0"/>
                </a:gradFill>
              </a:defRPr>
            </a:lvl4pPr>
            <a:lvl5pPr>
              <a:buClr>
                <a:srgbClr val="FFFFFF"/>
              </a:buClr>
              <a:buSzPct val="70000"/>
              <a:buFont typeface="Wingdings" pitchFamily="2" charset="2"/>
              <a:buChar char="l"/>
              <a:defRPr>
                <a:gradFill>
                  <a:gsLst>
                    <a:gs pos="0">
                      <a:srgbClr val="FFFFFF"/>
                    </a:gs>
                    <a:gs pos="86000">
                      <a:srgbClr val="FFFFFF"/>
                    </a:gs>
                  </a:gsLst>
                  <a:lin ang="5400000" scaled="0"/>
                </a:gra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2" y="6238878"/>
            <a:ext cx="12188826" cy="619125"/>
          </a:xfrm>
          <a:solidFill>
            <a:srgbClr val="FFFF99"/>
          </a:solidFill>
        </p:spPr>
        <p:txBody>
          <a:bodyPr wrap="square" lIns="152394" tIns="76197" rIns="152394" bIns="76197" anchor="b" anchorCtr="0">
            <a:noAutofit/>
          </a:bodyPr>
          <a:lstStyle>
            <a:lvl1pPr algn="r">
              <a:buFont typeface="Arial" pitchFamily="34" charset="0"/>
              <a:buNone/>
              <a:defRPr spc="-50" baseline="0">
                <a:gradFill>
                  <a:gsLst>
                    <a:gs pos="0">
                      <a:srgbClr val="000000"/>
                    </a:gs>
                    <a:gs pos="100000">
                      <a:srgbClr val="000000"/>
                    </a:gs>
                  </a:gsLst>
                  <a:lin ang="5400000" scaled="0"/>
                </a:gradFill>
                <a:effectLst/>
                <a:latin typeface="Segoe UI" pitchFamily="34" charset="0"/>
              </a:defRPr>
            </a:lvl1pPr>
          </a:lstStyle>
          <a:p>
            <a:pPr lvl="0"/>
            <a:r>
              <a:rPr lang="en-US" smtClean="0"/>
              <a:t>Click to edit Master text styles</a:t>
            </a:r>
          </a:p>
        </p:txBody>
      </p:sp>
    </p:spTree>
  </p:cSld>
  <p:clrMapOvr>
    <a:masterClrMapping/>
  </p:clrMapOvr>
  <p:transition>
    <p:fade/>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73414" y="1905001"/>
            <a:ext cx="10239883" cy="1523495"/>
          </a:xfrm>
        </p:spPr>
        <p:txBody>
          <a:bodyPr>
            <a:noAutofit/>
          </a:bodyPr>
          <a:lstStyle>
            <a:lvl1pPr>
              <a:lnSpc>
                <a:spcPct val="90000"/>
              </a:lnSpc>
              <a:defRPr sz="5400"/>
            </a:lvl1pPr>
          </a:lstStyle>
          <a:p>
            <a:r>
              <a:rPr lang="en-US" dirty="0" smtClean="0"/>
              <a:t>Click to edit Master title style</a:t>
            </a:r>
            <a:endParaRPr lang="en-US" dirty="0"/>
          </a:p>
        </p:txBody>
      </p:sp>
      <p:sp>
        <p:nvSpPr>
          <p:cNvPr id="3" name="Subtitle 2"/>
          <p:cNvSpPr>
            <a:spLocks noGrp="1"/>
          </p:cNvSpPr>
          <p:nvPr>
            <p:ph type="subTitle" idx="1"/>
          </p:nvPr>
        </p:nvSpPr>
        <p:spPr>
          <a:xfrm>
            <a:off x="973413" y="4344989"/>
            <a:ext cx="10239883" cy="461665"/>
          </a:xfrm>
        </p:spPr>
        <p:txBody>
          <a:bodyPr>
            <a:noAutofit/>
          </a:bodyPr>
          <a:lstStyle>
            <a:lvl1pPr marL="0" indent="0" algn="l">
              <a:lnSpc>
                <a:spcPct val="90000"/>
              </a:lnSpc>
              <a:spcBef>
                <a:spcPts val="0"/>
              </a:spcBef>
              <a:buNone/>
              <a:defRPr>
                <a:solidFill>
                  <a:schemeClr val="tx1">
                    <a:tint val="75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spTree>
      <p:nvGrpSpPr>
        <p:cNvPr id="1" name=""/>
        <p:cNvGrpSpPr/>
        <p:nvPr/>
      </p:nvGrpSpPr>
      <p:grpSpPr>
        <a:xfrm>
          <a:off x="0" y="0"/>
          <a:ext cx="0" cy="0"/>
          <a:chOff x="0" y="0"/>
          <a:chExt cx="0" cy="0"/>
        </a:xfrm>
      </p:grpSpPr>
      <p:sp>
        <p:nvSpPr>
          <p:cNvPr id="2" name="Title 1"/>
          <p:cNvSpPr>
            <a:spLocks noGrp="1"/>
          </p:cNvSpPr>
          <p:nvPr>
            <p:ph type="ctrTitle"/>
          </p:nvPr>
        </p:nvSpPr>
        <p:spPr>
          <a:xfrm>
            <a:off x="1889124" y="649805"/>
            <a:ext cx="9324523" cy="1523494"/>
          </a:xfrm>
        </p:spPr>
        <p:txBody>
          <a:bodyPr anchor="ctr" anchorCtr="0">
            <a:noAutofit/>
          </a:bodyPr>
          <a:lstStyle>
            <a:lvl1pPr>
              <a:lnSpc>
                <a:spcPct val="90000"/>
              </a:lnSpc>
              <a:defRPr sz="5400"/>
            </a:lvl1pPr>
          </a:lstStyle>
          <a:p>
            <a:r>
              <a:rPr lang="en-US" dirty="0" smtClean="0"/>
              <a:t>Click to edit Master title style</a:t>
            </a:r>
            <a:endParaRPr lang="en-US" dirty="0"/>
          </a:p>
        </p:txBody>
      </p:sp>
      <p:sp>
        <p:nvSpPr>
          <p:cNvPr id="3" name="Subtitle 2"/>
          <p:cNvSpPr>
            <a:spLocks noGrp="1"/>
          </p:cNvSpPr>
          <p:nvPr>
            <p:ph type="subTitle" idx="1"/>
          </p:nvPr>
        </p:nvSpPr>
        <p:spPr>
          <a:xfrm>
            <a:off x="1889124" y="4344989"/>
            <a:ext cx="9324171" cy="461665"/>
          </a:xfrm>
        </p:spPr>
        <p:txBody>
          <a:bodyPr>
            <a:noAutofit/>
          </a:bodyPr>
          <a:lstStyle>
            <a:lvl1pPr marL="0" indent="0" algn="l">
              <a:lnSpc>
                <a:spcPct val="90000"/>
              </a:lnSpc>
              <a:spcBef>
                <a:spcPts val="0"/>
              </a:spcBef>
              <a:buNone/>
              <a:defRPr>
                <a:solidFill>
                  <a:schemeClr val="tx1">
                    <a:tint val="75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7" name="Text Placeholder 6"/>
          <p:cNvSpPr>
            <a:spLocks noGrp="1"/>
          </p:cNvSpPr>
          <p:nvPr>
            <p:ph type="body" sz="quarter" idx="10" hasCustomPrompt="1"/>
          </p:nvPr>
        </p:nvSpPr>
        <p:spPr>
          <a:xfrm>
            <a:off x="973138" y="2355850"/>
            <a:ext cx="10240158" cy="1384994"/>
          </a:xfrm>
        </p:spPr>
        <p:txBody>
          <a:bodyPr vert="horz" wrap="square" lIns="0" tIns="0" rIns="0" bIns="0" rtlCol="0" anchor="ctr" anchorCtr="0">
            <a:noAutofit/>
          </a:bodyPr>
          <a:lstStyle>
            <a:lvl1pPr marL="0" indent="0">
              <a:buFontTx/>
              <a:buNone/>
              <a:defRPr lang="en-US" sz="8800" dirty="0" smtClean="0"/>
            </a:lvl1pPr>
          </a:lstStyle>
          <a:p>
            <a:pPr lvl="0">
              <a:lnSpc>
                <a:spcPct val="90000"/>
              </a:lnSpc>
            </a:pPr>
            <a:r>
              <a:rPr lang="en-US" dirty="0" smtClean="0"/>
              <a:t>click to…</a:t>
            </a:r>
          </a:p>
        </p:txBody>
      </p:sp>
    </p:spTree>
    <p:extLst/>
  </p:cSld>
  <p:clrMapOvr>
    <a:masterClrMapping/>
  </p:clrMapOvr>
  <p:transition>
    <p:fade/>
  </p:transition>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6" name="Text Placeholder 5"/>
          <p:cNvSpPr>
            <a:spLocks noGrp="1"/>
          </p:cNvSpPr>
          <p:nvPr>
            <p:ph type="body" sz="quarter" idx="10"/>
          </p:nvPr>
        </p:nvSpPr>
        <p:spPr>
          <a:xfrm>
            <a:off x="507868" y="1411552"/>
            <a:ext cx="1117309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gradFill flip="none" rotWithShape="1">
                  <a:gsLst>
                    <a:gs pos="0">
                      <a:schemeClr val="tx1"/>
                    </a:gs>
                    <a:gs pos="86000">
                      <a:schemeClr val="tx1"/>
                    </a:gs>
                  </a:gsLst>
                  <a:lin ang="5400000" scaled="0"/>
                  <a:tileRect/>
                </a:gradFill>
              </a:defRPr>
            </a:lvl1pPr>
          </a:lstStyle>
          <a:p>
            <a:r>
              <a:rPr lang="en-US" dirty="0" smtClean="0"/>
              <a:t>Click to edit Master title style</a:t>
            </a:r>
            <a:endParaRPr lang="en-US" dirty="0"/>
          </a:p>
        </p:txBody>
      </p:sp>
      <p:sp>
        <p:nvSpPr>
          <p:cNvPr id="3" name="Content Placeholder 2"/>
          <p:cNvSpPr>
            <a:spLocks noGrp="1"/>
          </p:cNvSpPr>
          <p:nvPr>
            <p:ph idx="1"/>
          </p:nvPr>
        </p:nvSpPr>
        <p:spPr>
          <a:xfrm>
            <a:off x="507868" y="1412875"/>
            <a:ext cx="11173090" cy="2210862"/>
          </a:xfrm>
        </p:spPr>
        <p:txBody>
          <a:bodyPr/>
          <a:lstStyle>
            <a:lvl1pPr>
              <a:lnSpc>
                <a:spcPct val="90000"/>
              </a:lnSpc>
              <a:defRPr>
                <a:gradFill>
                  <a:gsLst>
                    <a:gs pos="0">
                      <a:schemeClr val="tx1"/>
                    </a:gs>
                    <a:gs pos="86000">
                      <a:schemeClr val="tx1"/>
                    </a:gs>
                  </a:gsLst>
                  <a:lin ang="5400000" scaled="0"/>
                </a:gradFill>
              </a:defRPr>
            </a:lvl1pPr>
            <a:lvl2pPr>
              <a:lnSpc>
                <a:spcPct val="90000"/>
              </a:lnSpc>
              <a:defRPr>
                <a:gradFill>
                  <a:gsLst>
                    <a:gs pos="0">
                      <a:schemeClr val="tx1"/>
                    </a:gs>
                    <a:gs pos="86000">
                      <a:schemeClr val="tx1"/>
                    </a:gs>
                  </a:gsLst>
                  <a:lin ang="5400000" scaled="0"/>
                </a:gradFill>
              </a:defRPr>
            </a:lvl2pPr>
            <a:lvl3pPr>
              <a:lnSpc>
                <a:spcPct val="90000"/>
              </a:lnSpc>
              <a:defRPr>
                <a:gradFill>
                  <a:gsLst>
                    <a:gs pos="0">
                      <a:schemeClr val="tx1"/>
                    </a:gs>
                    <a:gs pos="86000">
                      <a:schemeClr val="tx1"/>
                    </a:gs>
                  </a:gsLst>
                  <a:lin ang="5400000" scaled="0"/>
                </a:gradFill>
              </a:defRPr>
            </a:lvl3pPr>
            <a:lvl4pPr>
              <a:lnSpc>
                <a:spcPct val="90000"/>
              </a:lnSpc>
              <a:defRPr>
                <a:gradFill>
                  <a:gsLst>
                    <a:gs pos="0">
                      <a:schemeClr val="tx1"/>
                    </a:gs>
                    <a:gs pos="86000">
                      <a:schemeClr val="tx1"/>
                    </a:gs>
                  </a:gsLst>
                  <a:lin ang="5400000" scaled="0"/>
                </a:gradFill>
              </a:defRPr>
            </a:lvl4pPr>
            <a:lvl5pPr>
              <a:lnSpc>
                <a:spcPct val="90000"/>
              </a:lnSpc>
              <a:defRPr>
                <a:gradFill>
                  <a:gsLst>
                    <a:gs pos="0">
                      <a:schemeClr val="tx1"/>
                    </a:gs>
                    <a:gs pos="86000">
                      <a:schemeClr val="tx1"/>
                    </a:gs>
                  </a:gsLst>
                  <a:lin ang="5400000" scaled="0"/>
                </a:gra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07868" y="1412875"/>
            <a:ext cx="11173090" cy="2210862"/>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7868" y="1411553"/>
            <a:ext cx="5484971" cy="1742015"/>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5986" y="1411553"/>
            <a:ext cx="5484971" cy="1742015"/>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7868" y="1411553"/>
            <a:ext cx="5484971"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7" y="2174875"/>
            <a:ext cx="5484971"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93029" y="1411553"/>
            <a:ext cx="5487929"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1755" y="2174875"/>
            <a:ext cx="5489202" cy="1537344"/>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Walkin 2">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p:nvPr>
        </p:nvSpPr>
        <p:spPr>
          <a:xfrm>
            <a:off x="517526" y="2170741"/>
            <a:ext cx="10239883" cy="642310"/>
          </a:xfrm>
        </p:spPr>
        <p:txBody>
          <a:bodyPr>
            <a:noAutofit/>
          </a:bodyPr>
          <a:lstStyle>
            <a:lvl1pPr>
              <a:lnSpc>
                <a:spcPct val="90000"/>
              </a:lnSpc>
              <a:defRPr sz="4000"/>
            </a:lvl1pPr>
          </a:lstStyle>
          <a:p>
            <a:r>
              <a:rPr lang="en-US" smtClean="0"/>
              <a:t>Click to edit Master title style</a:t>
            </a:r>
            <a:endParaRPr lang="en-US" dirty="0"/>
          </a:p>
        </p:txBody>
      </p:sp>
      <p:sp>
        <p:nvSpPr>
          <p:cNvPr id="9" name="Text Placeholder 6"/>
          <p:cNvSpPr>
            <a:spLocks noGrp="1"/>
          </p:cNvSpPr>
          <p:nvPr>
            <p:ph type="body" sz="quarter" idx="10" hasCustomPrompt="1"/>
          </p:nvPr>
        </p:nvSpPr>
        <p:spPr>
          <a:xfrm>
            <a:off x="520250" y="1905001"/>
            <a:ext cx="2241549" cy="193899"/>
          </a:xfrm>
        </p:spPr>
        <p:txBody>
          <a:bodyPr/>
          <a:lstStyle>
            <a:lvl1pPr marL="0" indent="0" algn="l" defTabSz="914363" rtl="0" eaLnBrk="1" latinLnBrk="0" hangingPunct="1">
              <a:lnSpc>
                <a:spcPct val="90000"/>
              </a:lnSpc>
              <a:spcBef>
                <a:spcPts val="0"/>
              </a:spcBef>
              <a:buFontTx/>
              <a:buNone/>
              <a:defRPr lang="en-US" sz="1400" kern="1200" dirty="0" smtClean="0">
                <a:gradFill>
                  <a:gsLst>
                    <a:gs pos="0">
                      <a:schemeClr val="tx1"/>
                    </a:gs>
                    <a:gs pos="86000">
                      <a:schemeClr val="tx1"/>
                    </a:gs>
                  </a:gsLst>
                  <a:lin ang="5400000" scaled="0"/>
                </a:gradFill>
                <a:latin typeface="Segoe UI" pitchFamily="34" charset="0"/>
                <a:ea typeface="+mn-ea"/>
                <a:cs typeface="+mn-cs"/>
              </a:defRPr>
            </a:lvl1pPr>
          </a:lstStyle>
          <a:p>
            <a:pPr lvl="0"/>
            <a:r>
              <a:rPr lang="en-US" dirty="0" smtClean="0">
                <a:solidFill>
                  <a:srgbClr val="FFFFFF"/>
                </a:solidFill>
              </a:rPr>
              <a:t>Click to enter Date</a:t>
            </a:r>
            <a:endParaRPr lang="en-US" dirty="0"/>
          </a:p>
        </p:txBody>
      </p:sp>
      <p:sp>
        <p:nvSpPr>
          <p:cNvPr id="13" name="Subtitle 2"/>
          <p:cNvSpPr>
            <a:spLocks noGrp="1"/>
          </p:cNvSpPr>
          <p:nvPr>
            <p:ph type="subTitle" idx="1"/>
          </p:nvPr>
        </p:nvSpPr>
        <p:spPr>
          <a:xfrm>
            <a:off x="517526" y="2821340"/>
            <a:ext cx="10239883" cy="461665"/>
          </a:xfrm>
        </p:spPr>
        <p:txBody>
          <a:bodyPr>
            <a:noAutofit/>
          </a:bodyPr>
          <a:lstStyle>
            <a:lvl1pPr marL="0" indent="0" algn="l">
              <a:lnSpc>
                <a:spcPct val="90000"/>
              </a:lnSpc>
              <a:spcBef>
                <a:spcPts val="0"/>
              </a:spcBef>
              <a:buNone/>
              <a:defRPr sz="2000">
                <a:gradFill>
                  <a:gsLst>
                    <a:gs pos="0">
                      <a:schemeClr val="tx1"/>
                    </a:gs>
                    <a:gs pos="86000">
                      <a:schemeClr val="tx1"/>
                    </a:gs>
                  </a:gsLst>
                  <a:lin ang="5400000" scaled="0"/>
                </a:gra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6" name="Picture 5" descr="VS_h_rgb_r_2.png"/>
          <p:cNvPicPr>
            <a:picLocks noChangeAspect="1"/>
          </p:cNvPicPr>
          <p:nvPr userDrawn="1"/>
        </p:nvPicPr>
        <p:blipFill>
          <a:blip r:embed="rId3" cstate="email"/>
          <a:stretch>
            <a:fillRect/>
          </a:stretch>
        </p:blipFill>
        <p:spPr bwMode="black">
          <a:xfrm>
            <a:off x="8860774" y="420690"/>
            <a:ext cx="2807353" cy="412955"/>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515938" y="2162175"/>
            <a:ext cx="11165020" cy="914096"/>
          </a:xfrm>
        </p:spPr>
        <p:txBody>
          <a:bodyPr/>
          <a:lstStyle>
            <a:lvl1pPr>
              <a:defRPr sz="6600"/>
            </a:lvl1pPr>
          </a:lstStyle>
          <a:p>
            <a:r>
              <a:rPr lang="en-US" dirty="0" smtClean="0"/>
              <a:t>Click to edit Master title style</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cSld>
  <p:clrMapOvr>
    <a:masterClrMapping/>
  </p:clrMapOvr>
  <p:transition>
    <p:fade/>
  </p:transition>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WALKIN - Prints in GRAYSCALE">
    <p:spTree>
      <p:nvGrpSpPr>
        <p:cNvPr id="1" name=""/>
        <p:cNvGrpSpPr/>
        <p:nvPr/>
      </p:nvGrpSpPr>
      <p:grpSpPr>
        <a:xfrm>
          <a:off x="0" y="0"/>
          <a:ext cx="0" cy="0"/>
          <a:chOff x="0" y="0"/>
          <a:chExt cx="0" cy="0"/>
        </a:xfrm>
      </p:grpSpPr>
    </p:spTree>
    <p:extLst/>
  </p:cSld>
  <p:clrMapOvr>
    <a:masterClrMapping/>
  </p:clrMapOvr>
  <p:transition>
    <p:fade/>
  </p:transition>
</p:sldLayout>
</file>

<file path=ppt/slideLayouts/slideLayout23.xml><?xml version="1.0" encoding="utf-8"?>
<p:sldLayout xmlns:a="http://schemas.openxmlformats.org/drawingml/2006/main" xmlns:r="http://schemas.openxmlformats.org/officeDocument/2006/relationships" xmlns:p="http://schemas.openxmlformats.org/presentationml/2006/main" showMasterSp="0" preserve="1">
  <p:cSld name="2_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solidFill>
                  <a:srgbClr val="FFFFFF"/>
                </a:solidFill>
              </a:defRPr>
            </a:lvl1pPr>
          </a:lstStyle>
          <a:p>
            <a:r>
              <a:rPr lang="en-US" smtClean="0"/>
              <a:t>Click to edit Master title style</a:t>
            </a:r>
            <a:endParaRPr lang="en-US" dirty="0"/>
          </a:p>
        </p:txBody>
      </p:sp>
      <p:sp>
        <p:nvSpPr>
          <p:cNvPr id="6" name="Text Placeholder 5"/>
          <p:cNvSpPr>
            <a:spLocks noGrp="1"/>
          </p:cNvSpPr>
          <p:nvPr>
            <p:ph type="body" sz="quarter" idx="10"/>
          </p:nvPr>
        </p:nvSpPr>
        <p:spPr bwMode="white">
          <a:xfrm>
            <a:off x="507868" y="1411553"/>
            <a:ext cx="11173090" cy="2200602"/>
          </a:xfrm>
        </p:spPr>
        <p:txBody>
          <a:bodyPr/>
          <a:lstStyle>
            <a:lvl1pPr>
              <a:buClr>
                <a:schemeClr val="tx1"/>
              </a:buClr>
              <a:buSzPct val="70000"/>
              <a:buFont typeface="Wingdings" pitchFamily="2" charset="2"/>
              <a:buChar char="l"/>
              <a:defRPr>
                <a:solidFill>
                  <a:srgbClr val="FFFFFF"/>
                </a:solidFill>
              </a:defRPr>
            </a:lvl1pPr>
            <a:lvl2pPr>
              <a:buClr>
                <a:schemeClr val="tx1"/>
              </a:buClr>
              <a:buSzPct val="70000"/>
              <a:buFont typeface="Wingdings" pitchFamily="2" charset="2"/>
              <a:buChar char="l"/>
              <a:defRPr>
                <a:solidFill>
                  <a:srgbClr val="FFFFFF"/>
                </a:solidFill>
              </a:defRPr>
            </a:lvl2pPr>
            <a:lvl3pPr>
              <a:buClr>
                <a:schemeClr val="tx1"/>
              </a:buClr>
              <a:buSzPct val="70000"/>
              <a:buFont typeface="Wingdings" pitchFamily="2" charset="2"/>
              <a:buChar char="l"/>
              <a:defRPr>
                <a:solidFill>
                  <a:srgbClr val="FFFFFF"/>
                </a:solidFill>
              </a:defRPr>
            </a:lvl3pPr>
            <a:lvl4pPr>
              <a:buClr>
                <a:schemeClr val="tx1"/>
              </a:buClr>
              <a:buSzPct val="70000"/>
              <a:buFont typeface="Wingdings" pitchFamily="2" charset="2"/>
              <a:buChar char="l"/>
              <a:defRPr>
                <a:solidFill>
                  <a:srgbClr val="FFFFFF"/>
                </a:solidFill>
              </a:defRPr>
            </a:lvl4pPr>
            <a:lvl5pPr>
              <a:buClr>
                <a:schemeClr val="tx1"/>
              </a:buClr>
              <a:buSzPct val="70000"/>
              <a:buFont typeface="Wingdings" pitchFamily="2" charset="2"/>
              <a:buChar char="l"/>
              <a:defRPr>
                <a:solidFill>
                  <a:srgbClr val="FFFFFF"/>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extLst/>
  </p:cSld>
  <p:clrMapOvr>
    <a:masterClrMapping/>
  </p:clrMapOvr>
  <p:transition>
    <p:fade/>
  </p:transition>
  <p:timing>
    <p:tnLst>
      <p:par>
        <p:cT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showMasterSp="0" preserve="1">
  <p:cSld name="3_Title and Content">
    <p:bg bwMode="black">
      <p:bgPr>
        <a:solidFill>
          <a:srgbClr val="000000"/>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white"/>
        <p:txBody>
          <a:bodyPr/>
          <a:lstStyle>
            <a:lvl1pPr>
              <a:defRPr>
                <a:solidFill>
                  <a:srgbClr val="FFFFFF"/>
                </a:solidFill>
              </a:defRPr>
            </a:lvl1pPr>
          </a:lstStyle>
          <a:p>
            <a:r>
              <a:rPr lang="en-US" dirty="0" smtClean="0"/>
              <a:t>Click to edit Master title style</a:t>
            </a:r>
            <a:endParaRPr lang="en-US" dirty="0"/>
          </a:p>
        </p:txBody>
      </p:sp>
      <p:sp>
        <p:nvSpPr>
          <p:cNvPr id="6" name="Text Placeholder 5"/>
          <p:cNvSpPr>
            <a:spLocks noGrp="1"/>
          </p:cNvSpPr>
          <p:nvPr>
            <p:ph type="body" sz="quarter" idx="10"/>
          </p:nvPr>
        </p:nvSpPr>
        <p:spPr bwMode="white">
          <a:xfrm>
            <a:off x="507868" y="1411553"/>
            <a:ext cx="11173090" cy="2200602"/>
          </a:xfrm>
        </p:spPr>
        <p:txBody>
          <a:bodyPr/>
          <a:lstStyle>
            <a:lvl1pPr>
              <a:buClr>
                <a:schemeClr val="tx1"/>
              </a:buClr>
              <a:buSzPct val="70000"/>
              <a:buFont typeface="Wingdings" pitchFamily="2" charset="2"/>
              <a:buChar char="l"/>
              <a:defRPr>
                <a:solidFill>
                  <a:srgbClr val="FFFFFF"/>
                </a:solidFill>
              </a:defRPr>
            </a:lvl1pPr>
            <a:lvl2pPr>
              <a:buClr>
                <a:schemeClr val="tx1"/>
              </a:buClr>
              <a:buSzPct val="70000"/>
              <a:buFont typeface="Wingdings" pitchFamily="2" charset="2"/>
              <a:buChar char="l"/>
              <a:defRPr>
                <a:solidFill>
                  <a:srgbClr val="FFFFFF"/>
                </a:solidFill>
              </a:defRPr>
            </a:lvl2pPr>
            <a:lvl3pPr>
              <a:buClr>
                <a:schemeClr val="tx1"/>
              </a:buClr>
              <a:buSzPct val="70000"/>
              <a:buFont typeface="Wingdings" pitchFamily="2" charset="2"/>
              <a:buChar char="l"/>
              <a:defRPr>
                <a:solidFill>
                  <a:srgbClr val="FFFFFF"/>
                </a:solidFill>
              </a:defRPr>
            </a:lvl3pPr>
            <a:lvl4pPr>
              <a:buClr>
                <a:schemeClr val="tx1"/>
              </a:buClr>
              <a:buSzPct val="70000"/>
              <a:buFont typeface="Wingdings" pitchFamily="2" charset="2"/>
              <a:buChar char="l"/>
              <a:defRPr>
                <a:solidFill>
                  <a:srgbClr val="FFFFFF"/>
                </a:solidFill>
              </a:defRPr>
            </a:lvl4pPr>
            <a:lvl5pPr>
              <a:buClr>
                <a:schemeClr val="tx1"/>
              </a:buClr>
              <a:buSzPct val="70000"/>
              <a:buFont typeface="Wingdings" pitchFamily="2" charset="2"/>
              <a:buChar char="l"/>
              <a:defRPr>
                <a:solidFill>
                  <a:srgbClr val="FFFFFF"/>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6"/>
          <p:cNvSpPr>
            <a:spLocks noGrp="1"/>
          </p:cNvSpPr>
          <p:nvPr>
            <p:ph type="body" sz="quarter" idx="11"/>
          </p:nvPr>
        </p:nvSpPr>
        <p:spPr>
          <a:xfrm>
            <a:off x="1" y="6238876"/>
            <a:ext cx="12188826" cy="619125"/>
          </a:xfrm>
          <a:solidFill>
            <a:srgbClr val="FFFF99"/>
          </a:solidFill>
        </p:spPr>
        <p:txBody>
          <a:bodyPr wrap="square" lIns="152394" tIns="76197" rIns="152394" bIns="76197" anchor="b" anchorCtr="0">
            <a:noAutofit/>
          </a:bodyPr>
          <a:lstStyle>
            <a:lvl1pPr algn="r">
              <a:buFont typeface="Arial" pitchFamily="34" charset="0"/>
              <a:buNone/>
              <a:defRPr>
                <a:solidFill>
                  <a:srgbClr val="000000"/>
                </a:solidFill>
                <a:effectLst/>
                <a:latin typeface="Segoe" pitchFamily="34" charset="0"/>
              </a:defRPr>
            </a:lvl1pPr>
          </a:lstStyle>
          <a:p>
            <a:pPr lvl="0"/>
            <a:r>
              <a:rPr lang="en-US" dirty="0" smtClean="0"/>
              <a:t>Click to edit Master text styles</a:t>
            </a:r>
          </a:p>
        </p:txBody>
      </p:sp>
    </p:spTree>
    <p:extLst/>
  </p:cSld>
  <p:clrMapOvr>
    <a:masterClrMapping/>
  </p:clrMapOvr>
  <p:transition>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p:nvPr>
        </p:nvSpPr>
        <p:spPr>
          <a:xfrm>
            <a:off x="517526" y="2170741"/>
            <a:ext cx="10239883" cy="642310"/>
          </a:xfrm>
        </p:spPr>
        <p:txBody>
          <a:bodyPr>
            <a:noAutofit/>
          </a:bodyPr>
          <a:lstStyle>
            <a:lvl1pPr>
              <a:lnSpc>
                <a:spcPct val="90000"/>
              </a:lnSpc>
              <a:defRPr sz="4000"/>
            </a:lvl1pPr>
          </a:lstStyle>
          <a:p>
            <a:r>
              <a:rPr lang="en-US" smtClean="0"/>
              <a:t>Click to edit Master title style</a:t>
            </a:r>
            <a:endParaRPr lang="en-US" dirty="0"/>
          </a:p>
        </p:txBody>
      </p:sp>
      <p:sp>
        <p:nvSpPr>
          <p:cNvPr id="5" name="Text Placeholder 6"/>
          <p:cNvSpPr>
            <a:spLocks noGrp="1"/>
          </p:cNvSpPr>
          <p:nvPr>
            <p:ph type="body" sz="quarter" idx="10" hasCustomPrompt="1"/>
          </p:nvPr>
        </p:nvSpPr>
        <p:spPr>
          <a:xfrm>
            <a:off x="520250" y="1905001"/>
            <a:ext cx="2241549" cy="193899"/>
          </a:xfrm>
        </p:spPr>
        <p:txBody>
          <a:bodyPr/>
          <a:lstStyle>
            <a:lvl1pPr marL="0" indent="0" algn="l" defTabSz="914363" rtl="0" eaLnBrk="1" latinLnBrk="0" hangingPunct="1">
              <a:lnSpc>
                <a:spcPct val="90000"/>
              </a:lnSpc>
              <a:spcBef>
                <a:spcPts val="0"/>
              </a:spcBef>
              <a:buFontTx/>
              <a:buNone/>
              <a:defRPr lang="en-US" sz="1400" kern="1200" dirty="0" smtClean="0">
                <a:gradFill>
                  <a:gsLst>
                    <a:gs pos="0">
                      <a:schemeClr val="tx1"/>
                    </a:gs>
                    <a:gs pos="86000">
                      <a:schemeClr val="tx1"/>
                    </a:gs>
                  </a:gsLst>
                  <a:lin ang="5400000" scaled="0"/>
                </a:gradFill>
                <a:latin typeface="Segoe UI" pitchFamily="34" charset="0"/>
                <a:ea typeface="+mn-ea"/>
                <a:cs typeface="+mn-cs"/>
              </a:defRPr>
            </a:lvl1pPr>
          </a:lstStyle>
          <a:p>
            <a:pPr lvl="0"/>
            <a:r>
              <a:rPr lang="en-US" dirty="0" smtClean="0">
                <a:solidFill>
                  <a:srgbClr val="FFFFFF"/>
                </a:solidFill>
              </a:rPr>
              <a:t>Click to enter Date</a:t>
            </a:r>
            <a:endParaRPr lang="en-US" dirty="0"/>
          </a:p>
        </p:txBody>
      </p:sp>
      <p:sp>
        <p:nvSpPr>
          <p:cNvPr id="6" name="Subtitle 2"/>
          <p:cNvSpPr>
            <a:spLocks noGrp="1"/>
          </p:cNvSpPr>
          <p:nvPr>
            <p:ph type="subTitle" idx="1"/>
          </p:nvPr>
        </p:nvSpPr>
        <p:spPr>
          <a:xfrm>
            <a:off x="517526" y="2821340"/>
            <a:ext cx="10239883" cy="461665"/>
          </a:xfrm>
        </p:spPr>
        <p:txBody>
          <a:bodyPr>
            <a:noAutofit/>
          </a:bodyPr>
          <a:lstStyle>
            <a:lvl1pPr marL="0" indent="0" algn="l">
              <a:lnSpc>
                <a:spcPct val="90000"/>
              </a:lnSpc>
              <a:spcBef>
                <a:spcPts val="0"/>
              </a:spcBef>
              <a:buNone/>
              <a:defRPr sz="2000">
                <a:gradFill>
                  <a:gsLst>
                    <a:gs pos="0">
                      <a:schemeClr val="tx1"/>
                    </a:gs>
                    <a:gs pos="86000">
                      <a:schemeClr val="tx1"/>
                    </a:gs>
                  </a:gsLst>
                  <a:lin ang="5400000" scaled="0"/>
                </a:gra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8" name="Picture 7" descr="VS_h_rgb_r_2.png"/>
          <p:cNvPicPr>
            <a:picLocks noChangeAspect="1"/>
          </p:cNvPicPr>
          <p:nvPr userDrawn="1"/>
        </p:nvPicPr>
        <p:blipFill>
          <a:blip r:embed="rId3" cstate="email"/>
          <a:stretch>
            <a:fillRect/>
          </a:stretch>
        </p:blipFill>
        <p:spPr bwMode="black">
          <a:xfrm>
            <a:off x="8860774" y="420690"/>
            <a:ext cx="2807353" cy="412955"/>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Demo, Video etc. &quot;special&quot; slides">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2279626" y="1905000"/>
            <a:ext cx="9388498" cy="1523494"/>
          </a:xfrm>
        </p:spPr>
        <p:txBody>
          <a:bodyPr anchor="ctr" anchorCtr="0">
            <a:noAutofit/>
          </a:bodyPr>
          <a:lstStyle>
            <a:lvl1pPr algn="r">
              <a:lnSpc>
                <a:spcPct val="90000"/>
              </a:lnSpc>
              <a:defRPr sz="4000">
                <a:gradFill flip="none" rotWithShape="1">
                  <a:gsLst>
                    <a:gs pos="36000">
                      <a:srgbClr val="FFFFFF"/>
                    </a:gs>
                    <a:gs pos="86000">
                      <a:srgbClr val="FFFFFF"/>
                    </a:gs>
                  </a:gsLst>
                  <a:lin ang="5400000" scaled="0"/>
                  <a:tileRect/>
                </a:gradFill>
                <a:effectLst/>
              </a:defRPr>
            </a:lvl1pPr>
          </a:lstStyle>
          <a:p>
            <a:r>
              <a:rPr lang="en-US" smtClean="0"/>
              <a:t>Click to edit Master title style</a:t>
            </a:r>
            <a:endParaRPr lang="en-US" dirty="0"/>
          </a:p>
        </p:txBody>
      </p:sp>
      <p:pic>
        <p:nvPicPr>
          <p:cNvPr id="4" name="Picture 3" descr="VS_h_rgb_r_2.png"/>
          <p:cNvPicPr>
            <a:picLocks noChangeAspect="1"/>
          </p:cNvPicPr>
          <p:nvPr userDrawn="1"/>
        </p:nvPicPr>
        <p:blipFill>
          <a:blip r:embed="rId3" cstate="email"/>
          <a:stretch>
            <a:fillRect/>
          </a:stretch>
        </p:blipFill>
        <p:spPr bwMode="black">
          <a:xfrm>
            <a:off x="9653092" y="6332994"/>
            <a:ext cx="2015032" cy="296406"/>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5" name="Text Placeholder 4"/>
          <p:cNvSpPr>
            <a:spLocks noGrp="1"/>
          </p:cNvSpPr>
          <p:nvPr>
            <p:ph type="body" sz="quarter" idx="10"/>
          </p:nvPr>
        </p:nvSpPr>
        <p:spPr>
          <a:xfrm>
            <a:off x="507868" y="1443865"/>
            <a:ext cx="11173090" cy="4761626"/>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Picture 3" descr="VS_h_rgb_r_2.png"/>
          <p:cNvPicPr>
            <a:picLocks noChangeAspect="1"/>
          </p:cNvPicPr>
          <p:nvPr userDrawn="1"/>
        </p:nvPicPr>
        <p:blipFill>
          <a:blip r:embed="rId2" cstate="email"/>
          <a:stretch>
            <a:fillRect/>
          </a:stretch>
        </p:blipFill>
        <p:spPr bwMode="black">
          <a:xfrm>
            <a:off x="9653092" y="6332994"/>
            <a:ext cx="2015032" cy="296406"/>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a:xfrm>
            <a:off x="507868" y="1443865"/>
            <a:ext cx="11173090" cy="2000548"/>
          </a:xfrm>
        </p:spPr>
        <p:txBody>
          <a:bodyPr/>
          <a:lstStyle>
            <a:lvl1pPr>
              <a:lnSpc>
                <a:spcPct val="90000"/>
              </a:lnSpc>
              <a:defRPr/>
            </a:lvl1pPr>
            <a:lvl2pPr>
              <a:lnSpc>
                <a:spcPct val="90000"/>
              </a:lnSpc>
              <a:defRPr/>
            </a:lvl2pPr>
            <a:lvl3pPr>
              <a:lnSpc>
                <a:spcPct val="90000"/>
              </a:lnSpc>
              <a:defRPr/>
            </a:lvl3pPr>
            <a:lvl4pPr>
              <a:lnSpc>
                <a:spcPct val="90000"/>
              </a:lnSpc>
              <a:defRPr/>
            </a:lvl4pPr>
            <a:lvl5pPr>
              <a:lnSpc>
                <a:spcPct val="90000"/>
              </a:lnSpc>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Picture 3" descr="VS_h_rgb_r_2.png"/>
          <p:cNvPicPr>
            <a:picLocks noChangeAspect="1"/>
          </p:cNvPicPr>
          <p:nvPr userDrawn="1"/>
        </p:nvPicPr>
        <p:blipFill>
          <a:blip r:embed="rId2" cstate="email"/>
          <a:stretch>
            <a:fillRect/>
          </a:stretch>
        </p:blipFill>
        <p:spPr bwMode="black">
          <a:xfrm>
            <a:off x="9653092" y="6332994"/>
            <a:ext cx="2015032" cy="296406"/>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507869" y="1442290"/>
            <a:ext cx="5484971" cy="1742015"/>
          </a:xfrm>
        </p:spPr>
        <p:txBody>
          <a:bodyPr/>
          <a:lstStyle>
            <a:lvl1pPr marL="339976" indent="-339976">
              <a:lnSpc>
                <a:spcPct val="90000"/>
              </a:lnSpc>
              <a:defRPr sz="2800"/>
            </a:lvl1pPr>
            <a:lvl2pPr marL="673338" indent="-325424">
              <a:lnSpc>
                <a:spcPct val="90000"/>
              </a:lnSpc>
              <a:defRPr sz="2400"/>
            </a:lvl2pPr>
            <a:lvl3pPr marL="953785" indent="-288384">
              <a:lnSpc>
                <a:spcPct val="90000"/>
              </a:lnSpc>
              <a:defRPr sz="2000"/>
            </a:lvl3pPr>
            <a:lvl4pPr marL="1227618" indent="-273833">
              <a:lnSpc>
                <a:spcPct val="90000"/>
              </a:lnSpc>
              <a:defRPr sz="1800"/>
            </a:lvl4pPr>
            <a:lvl5pPr marL="1516002" indent="-280447">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95986" y="1442290"/>
            <a:ext cx="5484971" cy="1742015"/>
          </a:xfrm>
        </p:spPr>
        <p:txBody>
          <a:bodyPr/>
          <a:lstStyle>
            <a:lvl1pPr marL="347914" indent="-347914">
              <a:lnSpc>
                <a:spcPct val="90000"/>
              </a:lnSpc>
              <a:defRPr sz="2800"/>
            </a:lvl1pPr>
            <a:lvl2pPr marL="673338" indent="-339976">
              <a:lnSpc>
                <a:spcPct val="90000"/>
              </a:lnSpc>
              <a:defRPr sz="2400"/>
            </a:lvl2pPr>
            <a:lvl3pPr marL="961722" indent="-302936">
              <a:lnSpc>
                <a:spcPct val="90000"/>
              </a:lnSpc>
              <a:defRPr sz="2000"/>
            </a:lvl3pPr>
            <a:lvl4pPr marL="1227618" indent="-265896">
              <a:lnSpc>
                <a:spcPct val="90000"/>
              </a:lnSpc>
              <a:defRPr sz="1800"/>
            </a:lvl4pPr>
            <a:lvl5pPr marL="1516002" indent="-273833">
              <a:lnSpc>
                <a:spcPct val="90000"/>
              </a:lnSpc>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5" name="Picture 4" descr="VS_h_rgb_r_2.png"/>
          <p:cNvPicPr>
            <a:picLocks noChangeAspect="1"/>
          </p:cNvPicPr>
          <p:nvPr userDrawn="1"/>
        </p:nvPicPr>
        <p:blipFill>
          <a:blip r:embed="rId2" cstate="email"/>
          <a:stretch>
            <a:fillRect/>
          </a:stretch>
        </p:blipFill>
        <p:spPr bwMode="black">
          <a:xfrm>
            <a:off x="9653092" y="6332994"/>
            <a:ext cx="2015032" cy="296406"/>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507869" y="1442291"/>
            <a:ext cx="5484971"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507868" y="2174876"/>
            <a:ext cx="5484971" cy="1537344"/>
          </a:xfrm>
        </p:spPr>
        <p:txBody>
          <a:bodyPr/>
          <a:lstStyle>
            <a:lvl1pPr marL="281770" indent="-281770">
              <a:defRPr sz="2300"/>
            </a:lvl1pPr>
            <a:lvl2pPr marL="562218" indent="-265896">
              <a:defRPr sz="2000"/>
            </a:lvl2pPr>
            <a:lvl3pPr marL="813562" indent="-243407">
              <a:defRPr sz="1800"/>
            </a:lvl3pPr>
            <a:lvl4pPr marL="1050354" indent="-228856">
              <a:defRPr sz="1700"/>
            </a:lvl4pPr>
            <a:lvl5pPr marL="1279210" indent="-206367">
              <a:defRPr sz="17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93030" y="1442291"/>
            <a:ext cx="5487929" cy="346249"/>
          </a:xfrm>
        </p:spPr>
        <p:txBody>
          <a:bodyPr anchor="b"/>
          <a:lstStyle>
            <a:lvl1pPr marL="0" indent="0">
              <a:lnSpc>
                <a:spcPct val="90000"/>
              </a:lnSpc>
              <a:spcBef>
                <a:spcPts val="0"/>
              </a:spcBef>
              <a:buNone/>
              <a:defRPr sz="2500" b="1"/>
            </a:lvl1pPr>
            <a:lvl2pPr marL="457182" indent="0">
              <a:buNone/>
              <a:defRPr sz="2000" b="1"/>
            </a:lvl2pPr>
            <a:lvl3pPr marL="914363" indent="0">
              <a:buNone/>
              <a:defRPr sz="1800" b="1"/>
            </a:lvl3pPr>
            <a:lvl4pPr marL="1371545" indent="0">
              <a:buNone/>
              <a:defRPr sz="1600" b="1"/>
            </a:lvl4pPr>
            <a:lvl5pPr marL="1828727" indent="0">
              <a:buNone/>
              <a:defRPr sz="1600" b="1"/>
            </a:lvl5pPr>
            <a:lvl6pPr marL="2285909" indent="0">
              <a:buNone/>
              <a:defRPr sz="1600" b="1"/>
            </a:lvl6pPr>
            <a:lvl7pPr marL="2743090" indent="0">
              <a:buNone/>
              <a:defRPr sz="1600" b="1"/>
            </a:lvl7pPr>
            <a:lvl8pPr marL="3200272" indent="0">
              <a:buNone/>
              <a:defRPr sz="1600" b="1"/>
            </a:lvl8pPr>
            <a:lvl9pPr marL="3657454"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91755" y="2174876"/>
            <a:ext cx="5489202" cy="1537344"/>
          </a:xfrm>
        </p:spPr>
        <p:txBody>
          <a:bodyPr/>
          <a:lstStyle>
            <a:lvl1pPr marL="296321" indent="-296321">
              <a:defRPr sz="2300"/>
            </a:lvl1pPr>
            <a:lvl2pPr marL="570155" indent="-273833">
              <a:defRPr sz="2000"/>
            </a:lvl2pPr>
            <a:lvl3pPr marL="821499" indent="-244730">
              <a:defRPr sz="1800"/>
            </a:lvl3pPr>
            <a:lvl4pPr marL="1050354" indent="-236793">
              <a:defRPr sz="1700"/>
            </a:lvl4pPr>
            <a:lvl5pPr marL="1279210" indent="-220919">
              <a:defRPr sz="17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7" name="Picture 6" descr="VS_h_rgb_r_2.png"/>
          <p:cNvPicPr>
            <a:picLocks noChangeAspect="1"/>
          </p:cNvPicPr>
          <p:nvPr userDrawn="1"/>
        </p:nvPicPr>
        <p:blipFill>
          <a:blip r:embed="rId2" cstate="email"/>
          <a:stretch>
            <a:fillRect/>
          </a:stretch>
        </p:blipFill>
        <p:spPr bwMode="black">
          <a:xfrm>
            <a:off x="9653092" y="6332994"/>
            <a:ext cx="2015032" cy="296406"/>
          </a:xfrm>
          <a:prstGeom prst="rect">
            <a:avLst/>
          </a:prstGeom>
        </p:spPr>
      </p:pic>
    </p:spTree>
  </p:cSld>
  <p:clrMapOvr>
    <a:masterClrMapping/>
  </p:clrMapOvr>
  <p:transition>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pic>
        <p:nvPicPr>
          <p:cNvPr id="3" name="Picture 2" descr="VS_h_rgb_r_2.png"/>
          <p:cNvPicPr>
            <a:picLocks noChangeAspect="1"/>
          </p:cNvPicPr>
          <p:nvPr userDrawn="1"/>
        </p:nvPicPr>
        <p:blipFill>
          <a:blip r:embed="rId2" cstate="email"/>
          <a:stretch>
            <a:fillRect/>
          </a:stretch>
        </p:blipFill>
        <p:spPr bwMode="black">
          <a:xfrm>
            <a:off x="9653092" y="6332994"/>
            <a:ext cx="2015032" cy="296406"/>
          </a:xfrm>
          <a:prstGeom prst="rect">
            <a:avLst/>
          </a:prstGeom>
        </p:spPr>
      </p:pic>
    </p:spTree>
  </p:cSld>
  <p:clrMapOvr>
    <a:masterClrMapping/>
  </p:clrMapOvr>
  <p:transition>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theme" Target="../theme/theme2.xml"/><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slideLayout" Target="../slideLayouts/slideLayout24.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blipFill dpi="0" rotWithShape="1">
          <a:blip r:embed="rId14">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07868" y="230191"/>
            <a:ext cx="11173090" cy="664797"/>
          </a:xfrm>
          <a:prstGeom prst="rect">
            <a:avLst/>
          </a:prstGeom>
        </p:spPr>
        <p:txBody>
          <a:bodyPr vert="horz" wrap="square" lIns="0" tIns="0" rIns="0" bIns="0" rtlCol="0" anchor="t">
            <a:spAutoFit/>
          </a:bodyPr>
          <a:lstStyle/>
          <a:p>
            <a:r>
              <a:rPr lang="en-US" smtClean="0"/>
              <a:t>Click to edit Master title style</a:t>
            </a:r>
            <a:endParaRPr lang="en-US" dirty="0"/>
          </a:p>
        </p:txBody>
      </p:sp>
      <p:sp>
        <p:nvSpPr>
          <p:cNvPr id="3" name="Text Placeholder 2"/>
          <p:cNvSpPr>
            <a:spLocks noGrp="1"/>
          </p:cNvSpPr>
          <p:nvPr>
            <p:ph type="body" idx="1"/>
          </p:nvPr>
        </p:nvSpPr>
        <p:spPr>
          <a:xfrm>
            <a:off x="507868" y="1443611"/>
            <a:ext cx="11173090" cy="2000548"/>
          </a:xfrm>
          <a:prstGeom prst="rect">
            <a:avLst/>
          </a:prstGeom>
        </p:spPr>
        <p:txBody>
          <a:bodyPr vert="horz" lIns="0" tIns="0" rIns="0" bIns="0" rtlCol="0">
            <a:sp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Tree>
  </p:cSld>
  <p:clrMap bg1="dk1" tx1="lt1" bg2="dk2" tx2="lt2" accent1="accent1" accent2="accent2" accent3="accent3" accent4="accent4" accent5="accent5" accent6="accent6" hlink="hlink" folHlink="folHlink"/>
  <p:sldLayoutIdLst>
    <p:sldLayoutId id="2147483694" r:id="rId1"/>
    <p:sldLayoutId id="2147483723" r:id="rId2"/>
    <p:sldLayoutId id="2147483722" r:id="rId3"/>
    <p:sldLayoutId id="2147483695" r:id="rId4"/>
    <p:sldLayoutId id="2147483696" r:id="rId5"/>
    <p:sldLayoutId id="2147483697" r:id="rId6"/>
    <p:sldLayoutId id="2147483698" r:id="rId7"/>
    <p:sldLayoutId id="2147483699" r:id="rId8"/>
    <p:sldLayoutId id="2147483700" r:id="rId9"/>
    <p:sldLayoutId id="2147483701" r:id="rId10"/>
    <p:sldLayoutId id="2147483703" r:id="rId11"/>
    <p:sldLayoutId id="2147483704" r:id="rId12"/>
  </p:sldLayoutIdLst>
  <p:transition>
    <p:fade/>
  </p:transition>
  <p:timing>
    <p:tnLst>
      <p:par>
        <p:cTn id="1" dur="indefinite" restart="never" nodeType="tmRoot"/>
      </p:par>
    </p:tnLst>
  </p:timing>
  <p:hf hdr="0" dt="0"/>
  <p:txStyles>
    <p:titleStyle>
      <a:lvl1pPr algn="l" defTabSz="914363" rtl="0" eaLnBrk="1" latinLnBrk="0" hangingPunct="1">
        <a:lnSpc>
          <a:spcPct val="90000"/>
        </a:lnSpc>
        <a:spcBef>
          <a:spcPct val="0"/>
        </a:spcBef>
        <a:buNone/>
        <a:defRPr lang="en-US" sz="4800" b="0" kern="1200" cap="none" spc="-150" dirty="0" smtClean="0">
          <a:ln w="3175">
            <a:noFill/>
          </a:ln>
          <a:gradFill flip="none" rotWithShape="1">
            <a:gsLst>
              <a:gs pos="36000">
                <a:schemeClr val="tx1"/>
              </a:gs>
              <a:gs pos="86000">
                <a:schemeClr val="tx1"/>
              </a:gs>
            </a:gsLst>
            <a:lin ang="5400000" scaled="0"/>
            <a:tileRect/>
          </a:gradFill>
          <a:effectLst/>
          <a:latin typeface="Segoe UI" pitchFamily="34" charset="0"/>
          <a:ea typeface="+mn-ea"/>
          <a:cs typeface="Arial" charset="0"/>
        </a:defRPr>
      </a:lvl1pPr>
    </p:titleStyle>
    <p:bodyStyle>
      <a:lvl1pPr marL="460375" indent="-460375" algn="l" defTabSz="914363" rtl="0" eaLnBrk="1" latinLnBrk="0" hangingPunct="1">
        <a:lnSpc>
          <a:spcPct val="90000"/>
        </a:lnSpc>
        <a:spcBef>
          <a:spcPct val="20000"/>
        </a:spcBef>
        <a:buFont typeface="Segoe UI" pitchFamily="34" charset="0"/>
        <a:buChar char="−"/>
        <a:defRPr sz="3200" kern="1200">
          <a:gradFill>
            <a:gsLst>
              <a:gs pos="0">
                <a:schemeClr val="tx1"/>
              </a:gs>
              <a:gs pos="86000">
                <a:schemeClr val="tx1"/>
              </a:gs>
            </a:gsLst>
            <a:lin ang="5400000" scaled="0"/>
          </a:gradFill>
          <a:latin typeface="Segoe UI" pitchFamily="34" charset="0"/>
          <a:ea typeface="+mn-ea"/>
          <a:cs typeface="+mn-cs"/>
        </a:defRPr>
      </a:lvl1pPr>
      <a:lvl2pPr marL="855663" indent="-395288" algn="l" defTabSz="914363" rtl="0" eaLnBrk="1" latinLnBrk="0" hangingPunct="1">
        <a:lnSpc>
          <a:spcPct val="90000"/>
        </a:lnSpc>
        <a:spcBef>
          <a:spcPct val="20000"/>
        </a:spcBef>
        <a:buFont typeface="Segoe UI" pitchFamily="34" charset="0"/>
        <a:buChar char="−"/>
        <a:defRPr sz="2800" kern="1200">
          <a:gradFill>
            <a:gsLst>
              <a:gs pos="0">
                <a:schemeClr val="tx1"/>
              </a:gs>
              <a:gs pos="86000">
                <a:schemeClr val="tx1"/>
              </a:gs>
            </a:gsLst>
            <a:lin ang="5400000" scaled="0"/>
          </a:gradFill>
          <a:latin typeface="Segoe UI" pitchFamily="34" charset="0"/>
          <a:ea typeface="+mn-ea"/>
          <a:cs typeface="+mn-cs"/>
        </a:defRPr>
      </a:lvl2pPr>
      <a:lvl3pPr marL="1258888" indent="-403225" algn="l" defTabSz="914363" rtl="0" eaLnBrk="1" latinLnBrk="0" hangingPunct="1">
        <a:lnSpc>
          <a:spcPct val="90000"/>
        </a:lnSpc>
        <a:spcBef>
          <a:spcPct val="20000"/>
        </a:spcBef>
        <a:buFont typeface="Segoe UI" pitchFamily="34" charset="0"/>
        <a:buChar char="−"/>
        <a:defRPr sz="2400" kern="1200">
          <a:gradFill>
            <a:gsLst>
              <a:gs pos="0">
                <a:schemeClr val="tx1"/>
              </a:gs>
              <a:gs pos="86000">
                <a:schemeClr val="tx1"/>
              </a:gs>
            </a:gsLst>
            <a:lin ang="5400000" scaled="0"/>
          </a:gradFill>
          <a:latin typeface="Segoe UI" pitchFamily="34" charset="0"/>
          <a:ea typeface="+mn-ea"/>
          <a:cs typeface="+mn-cs"/>
        </a:defRPr>
      </a:lvl3pPr>
      <a:lvl4pPr marL="1604963" indent="-346075" algn="l" defTabSz="914363" rtl="0" eaLnBrk="1" latinLnBrk="0" hangingPunct="1">
        <a:lnSpc>
          <a:spcPct val="90000"/>
        </a:lnSpc>
        <a:spcBef>
          <a:spcPct val="20000"/>
        </a:spcBef>
        <a:buFont typeface="Segoe UI" pitchFamily="34" charset="0"/>
        <a:buChar char="−"/>
        <a:defRPr sz="2000" kern="1200">
          <a:gradFill>
            <a:gsLst>
              <a:gs pos="0">
                <a:schemeClr val="tx1"/>
              </a:gs>
              <a:gs pos="86000">
                <a:schemeClr val="tx1"/>
              </a:gs>
            </a:gsLst>
            <a:lin ang="5400000" scaled="0"/>
          </a:gradFill>
          <a:latin typeface="Segoe UI" pitchFamily="34" charset="0"/>
          <a:ea typeface="+mn-ea"/>
          <a:cs typeface="+mn-cs"/>
        </a:defRPr>
      </a:lvl4pPr>
      <a:lvl5pPr marL="1941513" indent="-336550" algn="l" defTabSz="914363" rtl="0" eaLnBrk="1" latinLnBrk="0" hangingPunct="1">
        <a:lnSpc>
          <a:spcPct val="90000"/>
        </a:lnSpc>
        <a:spcBef>
          <a:spcPct val="20000"/>
        </a:spcBef>
        <a:buFont typeface="Segoe UI" pitchFamily="34" charset="0"/>
        <a:buChar char="−"/>
        <a:defRPr sz="2000" kern="1200">
          <a:gradFill>
            <a:gsLst>
              <a:gs pos="0">
                <a:schemeClr val="tx1"/>
              </a:gs>
              <a:gs pos="86000">
                <a:schemeClr val="tx1"/>
              </a:gs>
            </a:gsLst>
            <a:lin ang="5400000" scaled="0"/>
          </a:gradFill>
          <a:latin typeface="Segoe UI"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tx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15938" y="228600"/>
            <a:ext cx="11165020" cy="664797"/>
          </a:xfrm>
          <a:prstGeom prst="rect">
            <a:avLst/>
          </a:prstGeom>
        </p:spPr>
        <p:txBody>
          <a:bodyPr vert="horz" wrap="square" lIns="0" tIns="0" rIns="0" bIns="0" rtlCol="0" anchor="t">
            <a:spAutoFit/>
          </a:bodyPr>
          <a:lstStyle/>
          <a:p>
            <a:r>
              <a:rPr lang="en-US" dirty="0" smtClean="0"/>
              <a:t>Click to edit Master title style</a:t>
            </a:r>
            <a:endParaRPr lang="en-US" dirty="0"/>
          </a:p>
        </p:txBody>
      </p:sp>
      <p:sp>
        <p:nvSpPr>
          <p:cNvPr id="3" name="Text Placeholder 2"/>
          <p:cNvSpPr>
            <a:spLocks noGrp="1"/>
          </p:cNvSpPr>
          <p:nvPr>
            <p:ph type="body" idx="1"/>
          </p:nvPr>
        </p:nvSpPr>
        <p:spPr>
          <a:xfrm>
            <a:off x="515938" y="1420813"/>
            <a:ext cx="11165020" cy="2128031"/>
          </a:xfrm>
          <a:prstGeom prst="rect">
            <a:avLst/>
          </a:prstGeom>
        </p:spPr>
        <p:txBody>
          <a:bodyPr vert="horz" wrap="square" lIns="0" tIns="0" rIns="0" bIns="0" rtlCol="0">
            <a:sp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cSld>
  <p:clrMap bg1="dk1" tx1="lt1" bg2="dk2" tx2="lt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1" r:id="rId5"/>
    <p:sldLayoutId id="2147483732" r:id="rId6"/>
    <p:sldLayoutId id="2147483733" r:id="rId7"/>
    <p:sldLayoutId id="2147483734" r:id="rId8"/>
    <p:sldLayoutId id="2147483735" r:id="rId9"/>
    <p:sldLayoutId id="2147483736" r:id="rId10"/>
    <p:sldLayoutId id="2147483737" r:id="rId11"/>
    <p:sldLayoutId id="2147483738" r:id="rId12"/>
  </p:sldLayoutIdLst>
  <p:transition>
    <p:fade/>
  </p:transition>
  <p:timing>
    <p:tnLst>
      <p:par>
        <p:cTn id="1" dur="indefinite" restart="never" nodeType="tmRoot"/>
      </p:par>
    </p:tnLst>
  </p:timing>
  <p:txStyles>
    <p:titleStyle>
      <a:lvl1pPr algn="l" defTabSz="914363" rtl="0" eaLnBrk="1" latinLnBrk="0" hangingPunct="1">
        <a:lnSpc>
          <a:spcPct val="90000"/>
        </a:lnSpc>
        <a:spcBef>
          <a:spcPct val="0"/>
        </a:spcBef>
        <a:buNone/>
        <a:defRPr lang="en-US" sz="4800" b="0" kern="1200" cap="none" spc="-150" dirty="0" smtClean="0">
          <a:ln w="3175">
            <a:noFill/>
          </a:ln>
          <a:gradFill flip="none" rotWithShape="1">
            <a:gsLst>
              <a:gs pos="0">
                <a:schemeClr val="bg1"/>
              </a:gs>
              <a:gs pos="86000">
                <a:schemeClr val="bg1"/>
              </a:gs>
            </a:gsLst>
            <a:lin ang="5400000" scaled="0"/>
            <a:tileRect/>
          </a:gradFill>
          <a:effectLst/>
          <a:latin typeface="Segoe Light" pitchFamily="34" charset="0"/>
          <a:ea typeface="+mn-ea"/>
          <a:cs typeface="Arial" charset="0"/>
        </a:defRPr>
      </a:lvl1pPr>
    </p:titleStyle>
    <p:bodyStyle>
      <a:lvl1pPr marL="396875" indent="-396875" algn="l" defTabSz="914363" rtl="0" eaLnBrk="1" latinLnBrk="0" hangingPunct="1">
        <a:lnSpc>
          <a:spcPct val="90000"/>
        </a:lnSpc>
        <a:spcBef>
          <a:spcPct val="20000"/>
        </a:spcBef>
        <a:buClr>
          <a:srgbClr val="FFFFFF"/>
        </a:buClr>
        <a:buFont typeface="Wingdings" pitchFamily="2" charset="2"/>
        <a:buChar char=""/>
        <a:defRPr sz="3200" kern="1200">
          <a:gradFill>
            <a:gsLst>
              <a:gs pos="0">
                <a:schemeClr val="bg1"/>
              </a:gs>
              <a:gs pos="86000">
                <a:schemeClr val="bg1"/>
              </a:gs>
            </a:gsLst>
            <a:lin ang="5400000" scaled="0"/>
          </a:gradFill>
          <a:latin typeface="Segoe Light" pitchFamily="34" charset="0"/>
          <a:ea typeface="+mn-ea"/>
          <a:cs typeface="+mn-cs"/>
        </a:defRPr>
      </a:lvl1pPr>
      <a:lvl2pPr marL="914400" indent="-396875" algn="l" defTabSz="914363" rtl="0" eaLnBrk="1" latinLnBrk="0" hangingPunct="1">
        <a:lnSpc>
          <a:spcPct val="90000"/>
        </a:lnSpc>
        <a:spcBef>
          <a:spcPct val="20000"/>
        </a:spcBef>
        <a:buClr>
          <a:srgbClr val="FFFFFF"/>
        </a:buClr>
        <a:buFont typeface="Wingdings" pitchFamily="2" charset="2"/>
        <a:buChar char=""/>
        <a:defRPr sz="2800" kern="1200">
          <a:gradFill>
            <a:gsLst>
              <a:gs pos="0">
                <a:schemeClr val="bg1"/>
              </a:gs>
              <a:gs pos="86000">
                <a:schemeClr val="bg1"/>
              </a:gs>
            </a:gsLst>
            <a:lin ang="5400000" scaled="0"/>
          </a:gradFill>
          <a:latin typeface="Segoe Light" pitchFamily="34" charset="0"/>
          <a:ea typeface="+mn-ea"/>
          <a:cs typeface="+mn-cs"/>
        </a:defRPr>
      </a:lvl2pPr>
      <a:lvl3pPr marL="1258888" indent="-344488" algn="l" defTabSz="914363" rtl="0" eaLnBrk="1" latinLnBrk="0" hangingPunct="1">
        <a:lnSpc>
          <a:spcPct val="90000"/>
        </a:lnSpc>
        <a:spcBef>
          <a:spcPct val="20000"/>
        </a:spcBef>
        <a:buClr>
          <a:srgbClr val="FFFFFF"/>
        </a:buClr>
        <a:buFont typeface="Wingdings" pitchFamily="2" charset="2"/>
        <a:buChar char=""/>
        <a:defRPr sz="2400" kern="1200">
          <a:gradFill>
            <a:gsLst>
              <a:gs pos="0">
                <a:schemeClr val="bg1"/>
              </a:gs>
              <a:gs pos="86000">
                <a:schemeClr val="bg1"/>
              </a:gs>
            </a:gsLst>
            <a:lin ang="5400000" scaled="0"/>
          </a:gradFill>
          <a:latin typeface="Segoe Light" pitchFamily="34" charset="0"/>
          <a:ea typeface="+mn-ea"/>
          <a:cs typeface="+mn-cs"/>
        </a:defRPr>
      </a:lvl3pPr>
      <a:lvl4pPr marL="1604963" indent="-346075" algn="l" defTabSz="914363" rtl="0" eaLnBrk="1" latinLnBrk="0" hangingPunct="1">
        <a:lnSpc>
          <a:spcPct val="90000"/>
        </a:lnSpc>
        <a:spcBef>
          <a:spcPct val="20000"/>
        </a:spcBef>
        <a:buClr>
          <a:srgbClr val="FFFFFF"/>
        </a:buClr>
        <a:buFont typeface="Wingdings" pitchFamily="2" charset="2"/>
        <a:buChar char=""/>
        <a:defRPr sz="2400" kern="1200">
          <a:gradFill>
            <a:gsLst>
              <a:gs pos="0">
                <a:schemeClr val="bg1"/>
              </a:gs>
              <a:gs pos="86000">
                <a:schemeClr val="bg1"/>
              </a:gs>
            </a:gsLst>
            <a:lin ang="5400000" scaled="0"/>
          </a:gradFill>
          <a:latin typeface="Segoe Light" pitchFamily="34" charset="0"/>
          <a:ea typeface="+mn-ea"/>
          <a:cs typeface="+mn-cs"/>
        </a:defRPr>
      </a:lvl4pPr>
      <a:lvl5pPr marL="1941513" indent="-336550" algn="l" defTabSz="914363" rtl="0" eaLnBrk="1" latinLnBrk="0" hangingPunct="1">
        <a:lnSpc>
          <a:spcPct val="90000"/>
        </a:lnSpc>
        <a:spcBef>
          <a:spcPct val="20000"/>
        </a:spcBef>
        <a:buClr>
          <a:srgbClr val="FFFFFF"/>
        </a:buClr>
        <a:buFont typeface="Wingdings" pitchFamily="2" charset="2"/>
        <a:buChar char=""/>
        <a:defRPr sz="2400" kern="1200">
          <a:gradFill>
            <a:gsLst>
              <a:gs pos="0">
                <a:schemeClr val="bg1"/>
              </a:gs>
              <a:gs pos="86000">
                <a:schemeClr val="bg1"/>
              </a:gs>
            </a:gsLst>
            <a:lin ang="5400000" scaled="0"/>
          </a:gradFill>
          <a:latin typeface="Segoe Light" pitchFamily="34" charset="0"/>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10.xml"/><Relationship Id="rId5" Type="http://schemas.openxmlformats.org/officeDocument/2006/relationships/image" Target="../media/image9.tiff"/><Relationship Id="rId4" Type="http://schemas.openxmlformats.org/officeDocument/2006/relationships/image" Target="../media/image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6" Type="http://schemas.openxmlformats.org/officeDocument/2006/relationships/image" Target="../media/image13.png"/><Relationship Id="rId5" Type="http://schemas.openxmlformats.org/officeDocument/2006/relationships/image" Target="../media/image9.tiff"/><Relationship Id="rId4" Type="http://schemas.openxmlformats.org/officeDocument/2006/relationships/image" Target="../media/image1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 Id="rId9" Type="http://schemas.openxmlformats.org/officeDocument/2006/relationships/image" Target="../media/image20.png"/></Relationships>
</file>

<file path=ppt/slides/_rels/slide8.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 name="1 Marcador de número de diapositiva"/>
          <p:cNvSpPr>
            <a:spLocks noGrp="1"/>
          </p:cNvSpPr>
          <p:nvPr>
            <p:ph type="sldNum" sz="quarter" idx="4294967295"/>
          </p:nvPr>
        </p:nvSpPr>
        <p:spPr>
          <a:xfrm>
            <a:off x="11564572" y="6605588"/>
            <a:ext cx="624253" cy="252412"/>
          </a:xfrm>
          <a:prstGeom prst="rect">
            <a:avLst/>
          </a:prstGeom>
        </p:spPr>
        <p:txBody>
          <a:bodyPr/>
          <a:lstStyle/>
          <a:p>
            <a:pPr>
              <a:defRPr/>
            </a:pPr>
            <a:fld id="{4F38100E-9A5C-4D4E-B134-63469EDA6FC9}" type="slidenum">
              <a:rPr lang="es-ES"/>
              <a:pPr>
                <a:defRPr/>
              </a:pPr>
              <a:t>1</a:t>
            </a:fld>
            <a:endParaRPr lang="es-ES"/>
          </a:p>
        </p:txBody>
      </p:sp>
      <p:pic>
        <p:nvPicPr>
          <p:cNvPr id="4" name="Picture 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81100" y="-1489036"/>
            <a:ext cx="14142819" cy="108363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1 Imagen"/>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11760" y="-257175"/>
            <a:ext cx="6318444" cy="2740179"/>
          </a:xfrm>
          <a:prstGeom prst="rect">
            <a:avLst/>
          </a:prstGeom>
        </p:spPr>
      </p:pic>
      <p:pic>
        <p:nvPicPr>
          <p:cNvPr id="5" name="4 Imagen"/>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3223328" y="4298445"/>
            <a:ext cx="5281449" cy="1375319"/>
          </a:xfrm>
          <a:prstGeom prst="rect">
            <a:avLst/>
          </a:prstGeom>
        </p:spPr>
      </p:pic>
    </p:spTree>
    <p:extLst>
      <p:ext uri="{BB962C8B-B14F-4D97-AF65-F5344CB8AC3E}">
        <p14:creationId xmlns:p14="http://schemas.microsoft.com/office/powerpoint/2010/main" val="54443127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1.13973E-6 1.48148E-6 L 0.86365 1.48148E-6 " pathEditMode="relative" rAng="0" ptsTypes="AA">
                                      <p:cBhvr>
                                        <p:cTn id="6" dur="2000" fill="hold"/>
                                        <p:tgtEl>
                                          <p:spTgt spid="2"/>
                                        </p:tgtEl>
                                        <p:attrNameLst>
                                          <p:attrName>ppt_x</p:attrName>
                                          <p:attrName>ppt_y</p:attrName>
                                        </p:attrNameLst>
                                      </p:cBhvr>
                                      <p:rCtr x="432" y="0"/>
                                    </p:animMotion>
                                  </p:childTnLst>
                                </p:cTn>
                              </p:par>
                            </p:childTnLst>
                          </p:cTn>
                        </p:par>
                      </p:childTnLst>
                    </p:cTn>
                  </p:par>
                  <p:par>
                    <p:cTn id="7" fill="hold">
                      <p:stCondLst>
                        <p:cond delay="indefinite"/>
                      </p:stCondLst>
                      <p:childTnLst>
                        <p:par>
                          <p:cTn id="8" fill="hold">
                            <p:stCondLst>
                              <p:cond delay="0"/>
                            </p:stCondLst>
                            <p:childTnLst>
                              <p:par>
                                <p:cTn id="9" presetID="35" presetClass="path" presetSubtype="0" accel="50000" decel="50000" fill="hold" nodeType="clickEffect">
                                  <p:stCondLst>
                                    <p:cond delay="0"/>
                                  </p:stCondLst>
                                  <p:childTnLst>
                                    <p:animMotion origin="layout" path="M 3.87198E-6 -3.33333E-6 L -0.79795 -3.33333E-6 " pathEditMode="relative" rAng="0" ptsTypes="AA">
                                      <p:cBhvr>
                                        <p:cTn id="10" dur="2000" fill="hold"/>
                                        <p:tgtEl>
                                          <p:spTgt spid="5"/>
                                        </p:tgtEl>
                                        <p:attrNameLst>
                                          <p:attrName>ppt_x</p:attrName>
                                          <p:attrName>ppt_y</p:attrName>
                                        </p:attrNameLst>
                                      </p:cBhvr>
                                      <p:rCtr x="-399" y="0"/>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t>
            </a:r>
            <a:r>
              <a:rPr lang="en-US" dirty="0" err="1" smtClean="0"/>
              <a:t>Bienvenida</a:t>
            </a:r>
            <a:r>
              <a:rPr lang="en-US" dirty="0" smtClean="0"/>
              <a:t>*/</a:t>
            </a:r>
            <a:endParaRPr lang="en-US" dirty="0"/>
          </a:p>
        </p:txBody>
      </p:sp>
      <p:sp>
        <p:nvSpPr>
          <p:cNvPr id="8" name="Subtitle 2"/>
          <p:cNvSpPr txBox="1">
            <a:spLocks/>
          </p:cNvSpPr>
          <p:nvPr/>
        </p:nvSpPr>
        <p:spPr>
          <a:xfrm>
            <a:off x="862264" y="3416436"/>
            <a:ext cx="7683914" cy="869814"/>
          </a:xfrm>
          <a:prstGeom prst="rect">
            <a:avLst/>
          </a:prstGeom>
        </p:spPr>
        <p:txBody>
          <a:bodyPr/>
          <a:lstStyle/>
          <a:p>
            <a:pPr marL="460375" marR="0" lvl="0" indent="-460375" algn="l" defTabSz="914363" rtl="0" eaLnBrk="1" fontAlgn="auto" latinLnBrk="0" hangingPunct="1">
              <a:lnSpc>
                <a:spcPct val="90000"/>
              </a:lnSpc>
              <a:spcBef>
                <a:spcPct val="20000"/>
              </a:spcBef>
              <a:spcAft>
                <a:spcPts val="0"/>
              </a:spcAft>
              <a:buClrTx/>
              <a:buSzPct val="95000"/>
              <a:tabLst/>
              <a:defRPr/>
            </a:pPr>
            <a:r>
              <a:rPr kumimoji="0" lang="en-US" altLang="ja-JP"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Segoe Light" pitchFamily="34" charset="0"/>
                <a:ea typeface="+mn-ea"/>
                <a:cs typeface="+mn-cs"/>
              </a:rPr>
              <a:t>Jonathan S. Romero Jimenez</a:t>
            </a:r>
          </a:p>
          <a:p>
            <a:pPr marL="460375" marR="0" lvl="0" indent="-460375" algn="l" defTabSz="914363" rtl="0" eaLnBrk="1" fontAlgn="auto" latinLnBrk="0" hangingPunct="1">
              <a:lnSpc>
                <a:spcPct val="90000"/>
              </a:lnSpc>
              <a:spcBef>
                <a:spcPct val="20000"/>
              </a:spcBef>
              <a:spcAft>
                <a:spcPts val="0"/>
              </a:spcAft>
              <a:buClrTx/>
              <a:buSzPct val="95000"/>
              <a:tabLst/>
              <a:defRPr/>
            </a:pPr>
            <a:r>
              <a:rPr kumimoji="0" lang="en-US" altLang="ja-JP"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Segoe Light" pitchFamily="34" charset="0"/>
                <a:ea typeface="+mn-ea"/>
                <a:cs typeface="+mn-cs"/>
              </a:rPr>
              <a:t>MSDN Community Leader |  Microsoft VIP | MCTS</a:t>
            </a:r>
          </a:p>
        </p:txBody>
      </p:sp>
    </p:spTree>
  </p:cSld>
  <p:clrMapOvr>
    <a:masterClrMapping/>
  </p:clrMapOvr>
  <p:transition>
    <p:fade/>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t>
            </a:r>
            <a:r>
              <a:rPr lang="es-MX" dirty="0" smtClean="0"/>
              <a:t>Instructores</a:t>
            </a:r>
            <a:r>
              <a:rPr lang="en-US" dirty="0" smtClean="0"/>
              <a:t>*/</a:t>
            </a:r>
            <a:endParaRPr lang="en-US" dirty="0"/>
          </a:p>
        </p:txBody>
      </p:sp>
      <p:sp>
        <p:nvSpPr>
          <p:cNvPr id="4" name="Subtitle 2"/>
          <p:cNvSpPr txBox="1">
            <a:spLocks/>
          </p:cNvSpPr>
          <p:nvPr/>
        </p:nvSpPr>
        <p:spPr>
          <a:xfrm>
            <a:off x="12188825" y="2997336"/>
            <a:ext cx="5309936" cy="869814"/>
          </a:xfrm>
          <a:prstGeom prst="rect">
            <a:avLst/>
          </a:prstGeom>
        </p:spPr>
        <p:txBody>
          <a:bodyPr/>
          <a:lstStyle/>
          <a:p>
            <a:pPr marL="460375" marR="0" lvl="0" indent="-460375" algn="l" defTabSz="914363" rtl="0" eaLnBrk="1" fontAlgn="auto" latinLnBrk="0" hangingPunct="1">
              <a:lnSpc>
                <a:spcPct val="90000"/>
              </a:lnSpc>
              <a:spcBef>
                <a:spcPct val="20000"/>
              </a:spcBef>
              <a:spcAft>
                <a:spcPts val="0"/>
              </a:spcAft>
              <a:buClrTx/>
              <a:buSzPct val="95000"/>
              <a:tabLst/>
              <a:defRPr/>
            </a:pPr>
            <a:r>
              <a:rPr kumimoji="0" lang="en-US" altLang="ja-JP"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Segoe Light" pitchFamily="34" charset="0"/>
                <a:ea typeface="+mn-ea"/>
                <a:cs typeface="+mn-cs"/>
              </a:rPr>
              <a:t>Jonathan S. Romero Jimenez</a:t>
            </a:r>
          </a:p>
          <a:p>
            <a:pPr marL="460375" marR="0" lvl="0" indent="-460375" algn="l" defTabSz="914363" rtl="0" eaLnBrk="1" fontAlgn="auto" latinLnBrk="0" hangingPunct="1">
              <a:lnSpc>
                <a:spcPct val="90000"/>
              </a:lnSpc>
              <a:spcBef>
                <a:spcPct val="20000"/>
              </a:spcBef>
              <a:spcAft>
                <a:spcPts val="0"/>
              </a:spcAft>
              <a:buClrTx/>
              <a:buSzPct val="95000"/>
              <a:tabLst/>
              <a:defRPr/>
            </a:pPr>
            <a:r>
              <a:rPr kumimoji="0" lang="en-US" altLang="ja-JP"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Segoe Light" pitchFamily="34" charset="0"/>
                <a:ea typeface="+mn-ea"/>
                <a:cs typeface="+mn-cs"/>
              </a:rPr>
              <a:t>MSDN Community Leader |  Microsoft VIP | MCTS</a:t>
            </a:r>
          </a:p>
        </p:txBody>
      </p:sp>
      <p:sp>
        <p:nvSpPr>
          <p:cNvPr id="5" name="Subtitle 2"/>
          <p:cNvSpPr txBox="1">
            <a:spLocks/>
          </p:cNvSpPr>
          <p:nvPr/>
        </p:nvSpPr>
        <p:spPr>
          <a:xfrm>
            <a:off x="-5309936" y="4006986"/>
            <a:ext cx="5309936" cy="869814"/>
          </a:xfrm>
          <a:prstGeom prst="rect">
            <a:avLst/>
          </a:prstGeom>
        </p:spPr>
        <p:txBody>
          <a:bodyPr/>
          <a:lstStyle/>
          <a:p>
            <a:pPr marL="460375" marR="0" lvl="0" indent="-460375" algn="l" defTabSz="914363" rtl="0" eaLnBrk="1" fontAlgn="auto" latinLnBrk="0" hangingPunct="1">
              <a:lnSpc>
                <a:spcPct val="90000"/>
              </a:lnSpc>
              <a:spcBef>
                <a:spcPct val="20000"/>
              </a:spcBef>
              <a:spcAft>
                <a:spcPts val="0"/>
              </a:spcAft>
              <a:buClrTx/>
              <a:buSzPct val="95000"/>
              <a:tabLst/>
              <a:defRPr/>
            </a:pPr>
            <a:r>
              <a:rPr kumimoji="0" lang="en-US" altLang="ja-JP"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Segoe Light" pitchFamily="34" charset="0"/>
                <a:ea typeface="+mn-ea"/>
                <a:cs typeface="+mn-cs"/>
              </a:rPr>
              <a:t>Adrian E. Mondragon</a:t>
            </a:r>
            <a:r>
              <a:rPr kumimoji="0" lang="en-US" altLang="ja-JP" sz="2800" b="0" i="0" u="none" strike="noStrike" kern="1200" cap="none" spc="0" normalizeH="0" noProof="0" dirty="0" smtClean="0">
                <a:ln>
                  <a:noFill/>
                </a:ln>
                <a:gradFill>
                  <a:gsLst>
                    <a:gs pos="0">
                      <a:schemeClr val="tx1"/>
                    </a:gs>
                    <a:gs pos="86000">
                      <a:schemeClr val="tx1"/>
                    </a:gs>
                  </a:gsLst>
                  <a:lin ang="5400000" scaled="0"/>
                </a:gradFill>
                <a:effectLst/>
                <a:uLnTx/>
                <a:uFillTx/>
                <a:latin typeface="Segoe Light" pitchFamily="34" charset="0"/>
                <a:ea typeface="+mn-ea"/>
                <a:cs typeface="+mn-cs"/>
              </a:rPr>
              <a:t> Garcia</a:t>
            </a:r>
            <a:endParaRPr kumimoji="0" lang="en-US" altLang="ja-JP"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Segoe Light" pitchFamily="34" charset="0"/>
              <a:ea typeface="+mn-ea"/>
              <a:cs typeface="+mn-cs"/>
            </a:endParaRPr>
          </a:p>
          <a:p>
            <a:pPr marL="460375" marR="0" lvl="0" indent="-460375" algn="l" defTabSz="914363" rtl="0" eaLnBrk="1" fontAlgn="auto" latinLnBrk="0" hangingPunct="1">
              <a:lnSpc>
                <a:spcPct val="90000"/>
              </a:lnSpc>
              <a:spcBef>
                <a:spcPct val="20000"/>
              </a:spcBef>
              <a:spcAft>
                <a:spcPts val="0"/>
              </a:spcAft>
              <a:buClrTx/>
              <a:buSzPct val="95000"/>
              <a:tabLst/>
              <a:defRPr/>
            </a:pPr>
            <a:r>
              <a:rPr kumimoji="0" lang="en-US" altLang="ja-JP"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Segoe Light" pitchFamily="34" charset="0"/>
                <a:ea typeface="+mn-ea"/>
                <a:cs typeface="+mn-cs"/>
              </a:rPr>
              <a:t>MSDN Community WEB Coordinator | MCTS</a:t>
            </a:r>
          </a:p>
        </p:txBody>
      </p:sp>
      <p:pic>
        <p:nvPicPr>
          <p:cNvPr id="6" name="Picture 5" descr="msdn_landing_hero_logo_png-550x0.png"/>
          <p:cNvPicPr>
            <a:picLocks noChangeAspect="1"/>
          </p:cNvPicPr>
          <p:nvPr/>
        </p:nvPicPr>
        <p:blipFill>
          <a:blip r:embed="rId2"/>
          <a:stretch>
            <a:fillRect/>
          </a:stretch>
        </p:blipFill>
        <p:spPr>
          <a:xfrm>
            <a:off x="7718425" y="5986941"/>
            <a:ext cx="1847850" cy="564473"/>
          </a:xfrm>
          <a:prstGeom prst="rect">
            <a:avLst/>
          </a:prstGeom>
        </p:spPr>
      </p:pic>
      <p:pic>
        <p:nvPicPr>
          <p:cNvPr id="7" name="Picture 6" descr="MCP(rgb).png"/>
          <p:cNvPicPr>
            <a:picLocks noChangeAspect="1"/>
          </p:cNvPicPr>
          <p:nvPr/>
        </p:nvPicPr>
        <p:blipFill>
          <a:blip r:embed="rId3"/>
          <a:stretch>
            <a:fillRect/>
          </a:stretch>
        </p:blipFill>
        <p:spPr>
          <a:xfrm>
            <a:off x="529773" y="5864225"/>
            <a:ext cx="1524000" cy="762000"/>
          </a:xfrm>
          <a:prstGeom prst="rect">
            <a:avLst/>
          </a:prstGeom>
          <a:ln w="38100" cap="sq">
            <a:solidFill>
              <a:srgbClr val="000000"/>
            </a:solidFill>
            <a:prstDash val="solid"/>
            <a:miter lim="800000"/>
          </a:ln>
          <a:effectLst>
            <a:outerShdw blurRad="50800" dist="38100" dir="2700000" algn="tl" rotWithShape="0">
              <a:srgbClr val="000000">
                <a:alpha val="43000"/>
              </a:srgbClr>
            </a:outerShdw>
            <a:reflection blurRad="6350" stA="50000" endA="300" endPos="90000" dir="5400000" sy="-100000" algn="bl" rotWithShape="0"/>
          </a:effectLst>
        </p:spPr>
      </p:pic>
      <p:pic>
        <p:nvPicPr>
          <p:cNvPr id="8" name="Picture 7" descr="MCTS(rgb)_png-550x0.png"/>
          <p:cNvPicPr>
            <a:picLocks noChangeAspect="1"/>
          </p:cNvPicPr>
          <p:nvPr/>
        </p:nvPicPr>
        <p:blipFill>
          <a:blip r:embed="rId4"/>
          <a:stretch>
            <a:fillRect/>
          </a:stretch>
        </p:blipFill>
        <p:spPr>
          <a:xfrm>
            <a:off x="2702794" y="5878286"/>
            <a:ext cx="1047750" cy="762000"/>
          </a:xfrm>
          <a:prstGeom prst="rect">
            <a:avLst/>
          </a:prstGeom>
          <a:ln w="38100" cap="sq">
            <a:solidFill>
              <a:srgbClr val="000000"/>
            </a:solidFill>
            <a:prstDash val="solid"/>
            <a:miter lim="800000"/>
          </a:ln>
          <a:effectLst>
            <a:outerShdw blurRad="50800" dist="38100" dir="2700000" algn="tl" rotWithShape="0">
              <a:srgbClr val="000000">
                <a:alpha val="43000"/>
              </a:srgbClr>
            </a:outerShdw>
            <a:reflection blurRad="6350" stA="50000" endA="300" endPos="90000" dir="5400000" sy="-100000" algn="bl" rotWithShape="0"/>
          </a:effectLst>
        </p:spPr>
      </p:pic>
      <p:pic>
        <p:nvPicPr>
          <p:cNvPr id="9" name="4 Imagen"/>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80661" y="5889372"/>
            <a:ext cx="2367288" cy="616455"/>
          </a:xfrm>
          <a:prstGeom prst="rect">
            <a:avLst/>
          </a:prstGeom>
        </p:spPr>
      </p:pic>
      <p:pic>
        <p:nvPicPr>
          <p:cNvPr id="14338" name="Picture 2" descr="http://blogs.technet.com/blogfiles/benjaminfigueroa/WindowsLiveWriter/ProgramadeProfesionistasMicrosoftVIP_10358/image4.png"/>
          <p:cNvPicPr>
            <a:picLocks noChangeAspect="1" noChangeArrowheads="1"/>
          </p:cNvPicPr>
          <p:nvPr/>
        </p:nvPicPr>
        <p:blipFill>
          <a:blip r:embed="rId6"/>
          <a:srcRect b="28118"/>
          <a:stretch>
            <a:fillRect/>
          </a:stretch>
        </p:blipFill>
        <p:spPr bwMode="auto">
          <a:xfrm>
            <a:off x="4053568" y="6014357"/>
            <a:ext cx="3276600" cy="575129"/>
          </a:xfrm>
          <a:prstGeom prst="rect">
            <a:avLst/>
          </a:prstGeom>
          <a:ln w="38100" cap="sq">
            <a:solidFill>
              <a:srgbClr val="000000"/>
            </a:solidFill>
            <a:prstDash val="solid"/>
            <a:miter lim="800000"/>
          </a:ln>
          <a:effectLst>
            <a:outerShdw blurRad="50800" dist="38100" dir="2700000" algn="tl" rotWithShape="0">
              <a:srgbClr val="000000">
                <a:alpha val="43000"/>
              </a:srgbClr>
            </a:outerShdw>
            <a:reflection blurRad="6350" stA="50000" endA="300" endPos="90000" dir="5400000" sy="-100000" algn="bl" rotWithShape="0"/>
          </a:effectLst>
        </p:spPr>
      </p:pic>
    </p:spTree>
    <p:extLst>
      <p:ext uri="{BB962C8B-B14F-4D97-AF65-F5344CB8AC3E}">
        <p14:creationId xmlns:p14="http://schemas.microsoft.com/office/powerpoint/2010/main" val="9068386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path" presetSubtype="0" accel="50000" decel="50000" fill="hold" grpId="0" nodeType="clickEffect">
                                  <p:stCondLst>
                                    <p:cond delay="0"/>
                                  </p:stCondLst>
                                  <p:childTnLst>
                                    <p:animMotion origin="layout" path="M 2.08333E-6 -2.96296E-6 L -0.71719 -0.00277 " pathEditMode="relative" rAng="0" ptsTypes="AA">
                                      <p:cBhvr>
                                        <p:cTn id="6" dur="2000" fill="hold"/>
                                        <p:tgtEl>
                                          <p:spTgt spid="4"/>
                                        </p:tgtEl>
                                        <p:attrNameLst>
                                          <p:attrName>ppt_x</p:attrName>
                                          <p:attrName>ppt_y</p:attrName>
                                        </p:attrNameLst>
                                      </p:cBhvr>
                                      <p:rCtr x="-35900" y="-100"/>
                                    </p:animMotion>
                                  </p:childTnLst>
                                </p:cTn>
                              </p:par>
                            </p:childTnLst>
                          </p:cTn>
                        </p:par>
                        <p:par>
                          <p:cTn id="7" fill="hold">
                            <p:stCondLst>
                              <p:cond delay="2000"/>
                            </p:stCondLst>
                            <p:childTnLst>
                              <p:par>
                                <p:cTn id="8" presetID="35" presetClass="path" presetSubtype="0" accel="50000" decel="50000" fill="hold" grpId="0" nodeType="afterEffect">
                                  <p:stCondLst>
                                    <p:cond delay="0"/>
                                  </p:stCondLst>
                                  <p:childTnLst>
                                    <p:animMotion origin="layout" path="M -1.61853E-6 4.81481E-6 L 0.72912 0.00416 " pathEditMode="relative" rAng="0" ptsTypes="AA">
                                      <p:cBhvr>
                                        <p:cTn id="9" dur="2000" fill="hold"/>
                                        <p:tgtEl>
                                          <p:spTgt spid="5"/>
                                        </p:tgtEl>
                                        <p:attrNameLst>
                                          <p:attrName>ppt_x</p:attrName>
                                          <p:attrName>ppt_y</p:attrName>
                                        </p:attrNameLst>
                                      </p:cBhvr>
                                      <p:rCtr x="36500" y="200"/>
                                    </p:animMotion>
                                  </p:childTnLst>
                                </p:cTn>
                              </p:par>
                            </p:childTnLst>
                          </p:cTn>
                        </p:par>
                        <p:par>
                          <p:cTn id="10" fill="hold">
                            <p:stCondLst>
                              <p:cond delay="4000"/>
                            </p:stCondLst>
                            <p:childTnLst>
                              <p:par>
                                <p:cTn id="11" presetID="42" presetClass="entr" presetSubtype="0" fill="hold" nodeType="after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par>
                          <p:cTn id="16" fill="hold">
                            <p:stCondLst>
                              <p:cond delay="5000"/>
                            </p:stCondLst>
                            <p:childTnLst>
                              <p:par>
                                <p:cTn id="17" presetID="42" presetClass="entr" presetSubtype="0" fill="hold" nodeType="after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childTnLst>
                          </p:cTn>
                        </p:par>
                        <p:par>
                          <p:cTn id="22" fill="hold">
                            <p:stCondLst>
                              <p:cond delay="6000"/>
                            </p:stCondLst>
                            <p:childTnLst>
                              <p:par>
                                <p:cTn id="23" presetID="42" presetClass="entr" presetSubtype="0" fill="hold" nodeType="afterEffect">
                                  <p:stCondLst>
                                    <p:cond delay="0"/>
                                  </p:stCondLst>
                                  <p:childTnLst>
                                    <p:set>
                                      <p:cBhvr>
                                        <p:cTn id="24" dur="1" fill="hold">
                                          <p:stCondLst>
                                            <p:cond delay="0"/>
                                          </p:stCondLst>
                                        </p:cTn>
                                        <p:tgtEl>
                                          <p:spTgt spid="14338"/>
                                        </p:tgtEl>
                                        <p:attrNameLst>
                                          <p:attrName>style.visibility</p:attrName>
                                        </p:attrNameLst>
                                      </p:cBhvr>
                                      <p:to>
                                        <p:strVal val="visible"/>
                                      </p:to>
                                    </p:set>
                                    <p:animEffect transition="in" filter="fade">
                                      <p:cBhvr>
                                        <p:cTn id="25" dur="1000"/>
                                        <p:tgtEl>
                                          <p:spTgt spid="14338"/>
                                        </p:tgtEl>
                                      </p:cBhvr>
                                    </p:animEffect>
                                    <p:anim calcmode="lin" valueType="num">
                                      <p:cBhvr>
                                        <p:cTn id="26" dur="1000" fill="hold"/>
                                        <p:tgtEl>
                                          <p:spTgt spid="14338"/>
                                        </p:tgtEl>
                                        <p:attrNameLst>
                                          <p:attrName>ppt_x</p:attrName>
                                        </p:attrNameLst>
                                      </p:cBhvr>
                                      <p:tavLst>
                                        <p:tav tm="0">
                                          <p:val>
                                            <p:strVal val="#ppt_x"/>
                                          </p:val>
                                        </p:tav>
                                        <p:tav tm="100000">
                                          <p:val>
                                            <p:strVal val="#ppt_x"/>
                                          </p:val>
                                        </p:tav>
                                      </p:tavLst>
                                    </p:anim>
                                    <p:anim calcmode="lin" valueType="num">
                                      <p:cBhvr>
                                        <p:cTn id="27" dur="1000" fill="hold"/>
                                        <p:tgtEl>
                                          <p:spTgt spid="14338"/>
                                        </p:tgtEl>
                                        <p:attrNameLst>
                                          <p:attrName>ppt_y</p:attrName>
                                        </p:attrNameLst>
                                      </p:cBhvr>
                                      <p:tavLst>
                                        <p:tav tm="0">
                                          <p:val>
                                            <p:strVal val="#ppt_y+.1"/>
                                          </p:val>
                                        </p:tav>
                                        <p:tav tm="100000">
                                          <p:val>
                                            <p:strVal val="#ppt_y"/>
                                          </p:val>
                                        </p:tav>
                                      </p:tavLst>
                                    </p:anim>
                                  </p:childTnLst>
                                </p:cTn>
                              </p:par>
                            </p:childTnLst>
                          </p:cTn>
                        </p:par>
                        <p:par>
                          <p:cTn id="28" fill="hold">
                            <p:stCondLst>
                              <p:cond delay="7000"/>
                            </p:stCondLst>
                            <p:childTnLst>
                              <p:par>
                                <p:cTn id="29" presetID="42" presetClass="entr" presetSubtype="0" fill="hold" nodeType="after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fade">
                                      <p:cBhvr>
                                        <p:cTn id="36" dur="1000"/>
                                        <p:tgtEl>
                                          <p:spTgt spid="9"/>
                                        </p:tgtEl>
                                      </p:cBhvr>
                                    </p:animEffect>
                                    <p:anim calcmode="lin" valueType="num">
                                      <p:cBhvr>
                                        <p:cTn id="37" dur="1000" fill="hold"/>
                                        <p:tgtEl>
                                          <p:spTgt spid="9"/>
                                        </p:tgtEl>
                                        <p:attrNameLst>
                                          <p:attrName>ppt_x</p:attrName>
                                        </p:attrNameLst>
                                      </p:cBhvr>
                                      <p:tavLst>
                                        <p:tav tm="0">
                                          <p:val>
                                            <p:strVal val="#ppt_x"/>
                                          </p:val>
                                        </p:tav>
                                        <p:tav tm="100000">
                                          <p:val>
                                            <p:strVal val="#ppt_x"/>
                                          </p:val>
                                        </p:tav>
                                      </p:tavLst>
                                    </p:anim>
                                    <p:anim calcmode="lin" valueType="num">
                                      <p:cBhvr>
                                        <p:cTn id="3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/*Agenda*/</a:t>
            </a:r>
            <a:endParaRPr lang="en-US" dirty="0"/>
          </a:p>
        </p:txBody>
      </p:sp>
      <p:sp>
        <p:nvSpPr>
          <p:cNvPr id="8" name="Subtitle 2"/>
          <p:cNvSpPr txBox="1">
            <a:spLocks/>
          </p:cNvSpPr>
          <p:nvPr/>
        </p:nvSpPr>
        <p:spPr>
          <a:xfrm>
            <a:off x="1736323" y="3362648"/>
            <a:ext cx="7683914" cy="463255"/>
          </a:xfrm>
          <a:prstGeom prst="rect">
            <a:avLst/>
          </a:prstGeom>
        </p:spPr>
        <p:txBody>
          <a:bodyPr/>
          <a:lstStyle/>
          <a:p>
            <a:pPr marL="460375" indent="-460375">
              <a:lnSpc>
                <a:spcPct val="90000"/>
              </a:lnSpc>
              <a:spcBef>
                <a:spcPct val="20000"/>
              </a:spcBef>
              <a:buSzPct val="95000"/>
              <a:defRPr/>
            </a:pPr>
            <a:r>
              <a:rPr lang="en-US" altLang="ja-JP" sz="2800" b="1" dirty="0" err="1" smtClean="0">
                <a:gradFill>
                  <a:gsLst>
                    <a:gs pos="0">
                      <a:srgbClr val="FFFFFF"/>
                    </a:gs>
                    <a:gs pos="86000">
                      <a:srgbClr val="FFFFFF"/>
                    </a:gs>
                  </a:gsLst>
                  <a:lin ang="5400000" scaled="0"/>
                </a:gradFill>
                <a:latin typeface="Segoe Light" pitchFamily="34" charset="0"/>
              </a:rPr>
              <a:t>Semana</a:t>
            </a:r>
            <a:r>
              <a:rPr lang="en-US" altLang="ja-JP" sz="2800" b="1" dirty="0" smtClean="0">
                <a:gradFill>
                  <a:gsLst>
                    <a:gs pos="0">
                      <a:srgbClr val="FFFFFF"/>
                    </a:gs>
                    <a:gs pos="86000">
                      <a:srgbClr val="FFFFFF"/>
                    </a:gs>
                  </a:gsLst>
                  <a:lin ang="5400000" scaled="0"/>
                </a:gradFill>
                <a:latin typeface="Segoe Light" pitchFamily="34" charset="0"/>
              </a:rPr>
              <a:t> 1</a:t>
            </a:r>
          </a:p>
        </p:txBody>
      </p:sp>
      <p:sp>
        <p:nvSpPr>
          <p:cNvPr id="4" name="TextBox 3"/>
          <p:cNvSpPr txBox="1"/>
          <p:nvPr/>
        </p:nvSpPr>
        <p:spPr>
          <a:xfrm>
            <a:off x="3474384" y="3803837"/>
            <a:ext cx="5229958" cy="830997"/>
          </a:xfrm>
          <a:prstGeom prst="rect">
            <a:avLst/>
          </a:prstGeom>
          <a:noFill/>
        </p:spPr>
        <p:txBody>
          <a:bodyPr wrap="none" lIns="0" tIns="0" rIns="0" bIns="0" rtlCol="0">
            <a:spAutoFit/>
          </a:bodyPr>
          <a:lstStyle/>
          <a:p>
            <a:pPr lvl="0"/>
            <a:r>
              <a:rPr lang="es-MX" dirty="0" smtClean="0"/>
              <a:t>Leccion1 - Framework Fundamentals</a:t>
            </a:r>
          </a:p>
          <a:p>
            <a:pPr lvl="0"/>
            <a:r>
              <a:rPr lang="es-MX" dirty="0" smtClean="0"/>
              <a:t>Leccion2 - Input/Output</a:t>
            </a:r>
          </a:p>
          <a:p>
            <a:r>
              <a:rPr lang="es-MX" dirty="0" smtClean="0"/>
              <a:t>Leccion3 - </a:t>
            </a:r>
            <a:r>
              <a:rPr lang="en-US" dirty="0" smtClean="0"/>
              <a:t>Searching, Modifying, and Encoding Text</a:t>
            </a:r>
            <a:endParaRPr lang="es-MX" dirty="0" smtClean="0">
              <a:gradFill>
                <a:gsLst>
                  <a:gs pos="0">
                    <a:schemeClr val="tx1"/>
                  </a:gs>
                  <a:gs pos="100000">
                    <a:schemeClr val="tx1"/>
                  </a:gs>
                </a:gsLst>
                <a:lin ang="5400000" scaled="0"/>
              </a:gradFill>
            </a:endParaRPr>
          </a:p>
        </p:txBody>
      </p:sp>
      <p:sp>
        <p:nvSpPr>
          <p:cNvPr id="6" name="Subtitle 2"/>
          <p:cNvSpPr txBox="1">
            <a:spLocks/>
          </p:cNvSpPr>
          <p:nvPr/>
        </p:nvSpPr>
        <p:spPr>
          <a:xfrm>
            <a:off x="1754253" y="3367131"/>
            <a:ext cx="7683914" cy="463255"/>
          </a:xfrm>
          <a:prstGeom prst="rect">
            <a:avLst/>
          </a:prstGeom>
        </p:spPr>
        <p:txBody>
          <a:bodyPr/>
          <a:lstStyle/>
          <a:p>
            <a:pPr marL="460375" indent="-460375">
              <a:lnSpc>
                <a:spcPct val="90000"/>
              </a:lnSpc>
              <a:spcBef>
                <a:spcPct val="20000"/>
              </a:spcBef>
              <a:buSzPct val="95000"/>
              <a:defRPr/>
            </a:pPr>
            <a:r>
              <a:rPr lang="en-US" altLang="ja-JP" sz="2800" b="1" dirty="0" err="1" smtClean="0">
                <a:gradFill>
                  <a:gsLst>
                    <a:gs pos="0">
                      <a:srgbClr val="FFFFFF"/>
                    </a:gs>
                    <a:gs pos="86000">
                      <a:srgbClr val="FFFFFF"/>
                    </a:gs>
                  </a:gsLst>
                  <a:lin ang="5400000" scaled="0"/>
                </a:gradFill>
                <a:latin typeface="Segoe Light" pitchFamily="34" charset="0"/>
              </a:rPr>
              <a:t>Semana</a:t>
            </a:r>
            <a:r>
              <a:rPr lang="en-US" altLang="ja-JP" sz="2800" b="1" dirty="0" smtClean="0">
                <a:gradFill>
                  <a:gsLst>
                    <a:gs pos="0">
                      <a:srgbClr val="FFFFFF"/>
                    </a:gs>
                    <a:gs pos="86000">
                      <a:srgbClr val="FFFFFF"/>
                    </a:gs>
                  </a:gsLst>
                  <a:lin ang="5400000" scaled="0"/>
                </a:gradFill>
                <a:latin typeface="Segoe Light" pitchFamily="34" charset="0"/>
              </a:rPr>
              <a:t> 2</a:t>
            </a:r>
          </a:p>
        </p:txBody>
      </p:sp>
      <p:sp>
        <p:nvSpPr>
          <p:cNvPr id="7" name="TextBox 6"/>
          <p:cNvSpPr txBox="1"/>
          <p:nvPr/>
        </p:nvSpPr>
        <p:spPr>
          <a:xfrm>
            <a:off x="3492314" y="3808320"/>
            <a:ext cx="3600345" cy="553998"/>
          </a:xfrm>
          <a:prstGeom prst="rect">
            <a:avLst/>
          </a:prstGeom>
          <a:noFill/>
        </p:spPr>
        <p:txBody>
          <a:bodyPr wrap="none" lIns="0" tIns="0" rIns="0" bIns="0" rtlCol="0">
            <a:spAutoFit/>
          </a:bodyPr>
          <a:lstStyle/>
          <a:p>
            <a:pPr lvl="0"/>
            <a:r>
              <a:rPr lang="es-MX" dirty="0" smtClean="0"/>
              <a:t>Leccion1 - </a:t>
            </a:r>
            <a:r>
              <a:rPr lang="es-MX" dirty="0" err="1" smtClean="0"/>
              <a:t>Collections</a:t>
            </a:r>
            <a:r>
              <a:rPr lang="es-MX" dirty="0" smtClean="0"/>
              <a:t> and </a:t>
            </a:r>
            <a:r>
              <a:rPr lang="es-MX" dirty="0" err="1" smtClean="0"/>
              <a:t>Generics</a:t>
            </a:r>
            <a:endParaRPr lang="es-MX" dirty="0" smtClean="0"/>
          </a:p>
          <a:p>
            <a:r>
              <a:rPr lang="es-MX" dirty="0" smtClean="0"/>
              <a:t>Leccion2 - </a:t>
            </a:r>
            <a:r>
              <a:rPr lang="es-MX" dirty="0" err="1" smtClean="0"/>
              <a:t>Serialization</a:t>
            </a:r>
            <a:endParaRPr lang="es-MX" dirty="0" smtClean="0">
              <a:gradFill>
                <a:gsLst>
                  <a:gs pos="0">
                    <a:schemeClr val="tx1"/>
                  </a:gs>
                  <a:gs pos="100000">
                    <a:schemeClr val="tx1"/>
                  </a:gs>
                </a:gsLst>
                <a:lin ang="5400000" scaled="0"/>
              </a:gradFill>
            </a:endParaRPr>
          </a:p>
        </p:txBody>
      </p:sp>
      <p:sp>
        <p:nvSpPr>
          <p:cNvPr id="9" name="Subtitle 2"/>
          <p:cNvSpPr txBox="1">
            <a:spLocks/>
          </p:cNvSpPr>
          <p:nvPr/>
        </p:nvSpPr>
        <p:spPr>
          <a:xfrm>
            <a:off x="1758736" y="3371614"/>
            <a:ext cx="7683914" cy="463255"/>
          </a:xfrm>
          <a:prstGeom prst="rect">
            <a:avLst/>
          </a:prstGeom>
        </p:spPr>
        <p:txBody>
          <a:bodyPr/>
          <a:lstStyle/>
          <a:p>
            <a:pPr marL="460375" indent="-460375">
              <a:lnSpc>
                <a:spcPct val="90000"/>
              </a:lnSpc>
              <a:spcBef>
                <a:spcPct val="20000"/>
              </a:spcBef>
              <a:buSzPct val="95000"/>
              <a:defRPr/>
            </a:pPr>
            <a:r>
              <a:rPr lang="en-US" altLang="ja-JP" sz="2800" b="1" dirty="0" err="1" smtClean="0">
                <a:gradFill>
                  <a:gsLst>
                    <a:gs pos="0">
                      <a:srgbClr val="FFFFFF"/>
                    </a:gs>
                    <a:gs pos="86000">
                      <a:srgbClr val="FFFFFF"/>
                    </a:gs>
                  </a:gsLst>
                  <a:lin ang="5400000" scaled="0"/>
                </a:gradFill>
                <a:latin typeface="Segoe Light" pitchFamily="34" charset="0"/>
              </a:rPr>
              <a:t>Semana</a:t>
            </a:r>
            <a:r>
              <a:rPr lang="en-US" altLang="ja-JP" sz="2800" b="1" dirty="0" smtClean="0">
                <a:gradFill>
                  <a:gsLst>
                    <a:gs pos="0">
                      <a:srgbClr val="FFFFFF"/>
                    </a:gs>
                    <a:gs pos="86000">
                      <a:srgbClr val="FFFFFF"/>
                    </a:gs>
                  </a:gsLst>
                  <a:lin ang="5400000" scaled="0"/>
                </a:gradFill>
                <a:latin typeface="Segoe Light" pitchFamily="34" charset="0"/>
              </a:rPr>
              <a:t> 3</a:t>
            </a:r>
          </a:p>
        </p:txBody>
      </p:sp>
      <p:sp>
        <p:nvSpPr>
          <p:cNvPr id="10" name="TextBox 9"/>
          <p:cNvSpPr txBox="1"/>
          <p:nvPr/>
        </p:nvSpPr>
        <p:spPr>
          <a:xfrm>
            <a:off x="3496797" y="3812803"/>
            <a:ext cx="2130583" cy="553998"/>
          </a:xfrm>
          <a:prstGeom prst="rect">
            <a:avLst/>
          </a:prstGeom>
          <a:noFill/>
        </p:spPr>
        <p:txBody>
          <a:bodyPr wrap="none" lIns="0" tIns="0" rIns="0" bIns="0" rtlCol="0">
            <a:spAutoFit/>
          </a:bodyPr>
          <a:lstStyle/>
          <a:p>
            <a:pPr lvl="0"/>
            <a:r>
              <a:rPr lang="es-MX" dirty="0" smtClean="0"/>
              <a:t>Leccion1 - </a:t>
            </a:r>
            <a:r>
              <a:rPr lang="es-MX" dirty="0" err="1" smtClean="0"/>
              <a:t>Graphics</a:t>
            </a:r>
            <a:endParaRPr lang="es-MX" dirty="0" smtClean="0"/>
          </a:p>
          <a:p>
            <a:r>
              <a:rPr lang="es-MX" dirty="0" smtClean="0"/>
              <a:t>Leccion2 - </a:t>
            </a:r>
            <a:r>
              <a:rPr lang="es-MX" dirty="0" err="1" smtClean="0"/>
              <a:t>Threading</a:t>
            </a:r>
            <a:endParaRPr lang="es-MX" dirty="0" smtClean="0"/>
          </a:p>
        </p:txBody>
      </p:sp>
      <p:sp>
        <p:nvSpPr>
          <p:cNvPr id="11" name="Subtitle 2"/>
          <p:cNvSpPr txBox="1">
            <a:spLocks/>
          </p:cNvSpPr>
          <p:nvPr/>
        </p:nvSpPr>
        <p:spPr>
          <a:xfrm>
            <a:off x="1731842" y="3358167"/>
            <a:ext cx="7683914" cy="463255"/>
          </a:xfrm>
          <a:prstGeom prst="rect">
            <a:avLst/>
          </a:prstGeom>
        </p:spPr>
        <p:txBody>
          <a:bodyPr/>
          <a:lstStyle/>
          <a:p>
            <a:pPr marL="460375" indent="-460375">
              <a:lnSpc>
                <a:spcPct val="90000"/>
              </a:lnSpc>
              <a:spcBef>
                <a:spcPct val="20000"/>
              </a:spcBef>
              <a:buSzPct val="95000"/>
              <a:defRPr/>
            </a:pPr>
            <a:r>
              <a:rPr lang="en-US" altLang="ja-JP" sz="2800" b="1" dirty="0" err="1" smtClean="0">
                <a:gradFill>
                  <a:gsLst>
                    <a:gs pos="0">
                      <a:srgbClr val="FFFFFF"/>
                    </a:gs>
                    <a:gs pos="86000">
                      <a:srgbClr val="FFFFFF"/>
                    </a:gs>
                  </a:gsLst>
                  <a:lin ang="5400000" scaled="0"/>
                </a:gradFill>
                <a:latin typeface="Segoe Light" pitchFamily="34" charset="0"/>
              </a:rPr>
              <a:t>Semana</a:t>
            </a:r>
            <a:r>
              <a:rPr lang="en-US" altLang="ja-JP" sz="2800" b="1" dirty="0" smtClean="0">
                <a:gradFill>
                  <a:gsLst>
                    <a:gs pos="0">
                      <a:srgbClr val="FFFFFF"/>
                    </a:gs>
                    <a:gs pos="86000">
                      <a:srgbClr val="FFFFFF"/>
                    </a:gs>
                  </a:gsLst>
                  <a:lin ang="5400000" scaled="0"/>
                </a:gradFill>
                <a:latin typeface="Segoe Light" pitchFamily="34" charset="0"/>
              </a:rPr>
              <a:t> 4</a:t>
            </a:r>
          </a:p>
        </p:txBody>
      </p:sp>
      <p:sp>
        <p:nvSpPr>
          <p:cNvPr id="12" name="TextBox 11"/>
          <p:cNvSpPr txBox="1"/>
          <p:nvPr/>
        </p:nvSpPr>
        <p:spPr>
          <a:xfrm>
            <a:off x="3469903" y="3799356"/>
            <a:ext cx="4993355" cy="553998"/>
          </a:xfrm>
          <a:prstGeom prst="rect">
            <a:avLst/>
          </a:prstGeom>
          <a:noFill/>
        </p:spPr>
        <p:txBody>
          <a:bodyPr wrap="none" lIns="0" tIns="0" rIns="0" bIns="0" rtlCol="0">
            <a:spAutoFit/>
          </a:bodyPr>
          <a:lstStyle/>
          <a:p>
            <a:pPr lvl="0"/>
            <a:r>
              <a:rPr lang="es-MX" dirty="0" smtClean="0"/>
              <a:t>Leccion1 - </a:t>
            </a:r>
            <a:r>
              <a:rPr lang="es-MX" dirty="0" err="1" smtClean="0"/>
              <a:t>Application</a:t>
            </a:r>
            <a:r>
              <a:rPr lang="es-MX" dirty="0" smtClean="0"/>
              <a:t> </a:t>
            </a:r>
            <a:r>
              <a:rPr lang="es-MX" dirty="0" err="1" smtClean="0"/>
              <a:t>Domains</a:t>
            </a:r>
            <a:r>
              <a:rPr lang="es-MX" dirty="0" smtClean="0"/>
              <a:t> and </a:t>
            </a:r>
            <a:r>
              <a:rPr lang="es-MX" dirty="0" err="1" smtClean="0"/>
              <a:t>Services</a:t>
            </a:r>
            <a:endParaRPr lang="es-MX" dirty="0" smtClean="0"/>
          </a:p>
          <a:p>
            <a:r>
              <a:rPr lang="es-MX" dirty="0" smtClean="0"/>
              <a:t>Leccion2- </a:t>
            </a:r>
            <a:r>
              <a:rPr lang="es-MX" dirty="0" err="1" smtClean="0"/>
              <a:t>Installing</a:t>
            </a:r>
            <a:r>
              <a:rPr lang="es-MX" dirty="0" smtClean="0"/>
              <a:t> and </a:t>
            </a:r>
            <a:r>
              <a:rPr lang="es-MX" dirty="0" err="1" smtClean="0"/>
              <a:t>Configuring</a:t>
            </a:r>
            <a:r>
              <a:rPr lang="es-MX" dirty="0" smtClean="0"/>
              <a:t> </a:t>
            </a:r>
            <a:r>
              <a:rPr lang="es-MX" dirty="0" err="1" smtClean="0"/>
              <a:t>Applications</a:t>
            </a:r>
            <a:endParaRPr lang="es-MX" dirty="0" smtClean="0"/>
          </a:p>
        </p:txBody>
      </p:sp>
      <p:sp>
        <p:nvSpPr>
          <p:cNvPr id="13" name="Subtitle 2"/>
          <p:cNvSpPr txBox="1">
            <a:spLocks/>
          </p:cNvSpPr>
          <p:nvPr/>
        </p:nvSpPr>
        <p:spPr>
          <a:xfrm>
            <a:off x="1745289" y="3358167"/>
            <a:ext cx="7683914" cy="463255"/>
          </a:xfrm>
          <a:prstGeom prst="rect">
            <a:avLst/>
          </a:prstGeom>
        </p:spPr>
        <p:txBody>
          <a:bodyPr/>
          <a:lstStyle/>
          <a:p>
            <a:pPr marL="460375" indent="-460375">
              <a:lnSpc>
                <a:spcPct val="90000"/>
              </a:lnSpc>
              <a:spcBef>
                <a:spcPct val="20000"/>
              </a:spcBef>
              <a:buSzPct val="95000"/>
              <a:defRPr/>
            </a:pPr>
            <a:r>
              <a:rPr lang="en-US" altLang="ja-JP" sz="2800" b="1" dirty="0" err="1" smtClean="0">
                <a:gradFill>
                  <a:gsLst>
                    <a:gs pos="0">
                      <a:srgbClr val="FFFFFF"/>
                    </a:gs>
                    <a:gs pos="86000">
                      <a:srgbClr val="FFFFFF"/>
                    </a:gs>
                  </a:gsLst>
                  <a:lin ang="5400000" scaled="0"/>
                </a:gradFill>
                <a:latin typeface="Segoe Light" pitchFamily="34" charset="0"/>
              </a:rPr>
              <a:t>Semana</a:t>
            </a:r>
            <a:r>
              <a:rPr lang="en-US" altLang="ja-JP" sz="2800" b="1" dirty="0" smtClean="0">
                <a:gradFill>
                  <a:gsLst>
                    <a:gs pos="0">
                      <a:srgbClr val="FFFFFF"/>
                    </a:gs>
                    <a:gs pos="86000">
                      <a:srgbClr val="FFFFFF"/>
                    </a:gs>
                  </a:gsLst>
                  <a:lin ang="5400000" scaled="0"/>
                </a:gradFill>
                <a:latin typeface="Segoe Light" pitchFamily="34" charset="0"/>
              </a:rPr>
              <a:t> 5</a:t>
            </a:r>
          </a:p>
        </p:txBody>
      </p:sp>
      <p:sp>
        <p:nvSpPr>
          <p:cNvPr id="14" name="TextBox 13"/>
          <p:cNvSpPr txBox="1"/>
          <p:nvPr/>
        </p:nvSpPr>
        <p:spPr>
          <a:xfrm>
            <a:off x="3483350" y="3799356"/>
            <a:ext cx="4692888" cy="553998"/>
          </a:xfrm>
          <a:prstGeom prst="rect">
            <a:avLst/>
          </a:prstGeom>
          <a:noFill/>
        </p:spPr>
        <p:txBody>
          <a:bodyPr wrap="none" lIns="0" tIns="0" rIns="0" bIns="0" rtlCol="0">
            <a:spAutoFit/>
          </a:bodyPr>
          <a:lstStyle/>
          <a:p>
            <a:pPr lvl="0"/>
            <a:r>
              <a:rPr lang="es-MX" dirty="0" smtClean="0"/>
              <a:t>Leccion1 - </a:t>
            </a:r>
            <a:r>
              <a:rPr lang="es-MX" dirty="0" err="1" smtClean="0"/>
              <a:t>Logging</a:t>
            </a:r>
            <a:r>
              <a:rPr lang="es-MX" dirty="0" smtClean="0"/>
              <a:t> and </a:t>
            </a:r>
            <a:r>
              <a:rPr lang="es-MX" dirty="0" err="1" smtClean="0"/>
              <a:t>Systems</a:t>
            </a:r>
            <a:r>
              <a:rPr lang="es-MX" dirty="0" smtClean="0"/>
              <a:t> Management</a:t>
            </a:r>
          </a:p>
          <a:p>
            <a:r>
              <a:rPr lang="es-MX" dirty="0" smtClean="0"/>
              <a:t>Leccion2- </a:t>
            </a:r>
            <a:r>
              <a:rPr lang="es-MX" dirty="0" err="1" smtClean="0"/>
              <a:t>Application</a:t>
            </a:r>
            <a:r>
              <a:rPr lang="es-MX" dirty="0" smtClean="0"/>
              <a:t> Security</a:t>
            </a:r>
          </a:p>
        </p:txBody>
      </p:sp>
      <p:sp>
        <p:nvSpPr>
          <p:cNvPr id="15" name="Subtitle 2"/>
          <p:cNvSpPr txBox="1">
            <a:spLocks/>
          </p:cNvSpPr>
          <p:nvPr/>
        </p:nvSpPr>
        <p:spPr>
          <a:xfrm>
            <a:off x="1745289" y="3371614"/>
            <a:ext cx="7683914" cy="463255"/>
          </a:xfrm>
          <a:prstGeom prst="rect">
            <a:avLst/>
          </a:prstGeom>
        </p:spPr>
        <p:txBody>
          <a:bodyPr/>
          <a:lstStyle/>
          <a:p>
            <a:pPr marL="460375" indent="-460375">
              <a:lnSpc>
                <a:spcPct val="90000"/>
              </a:lnSpc>
              <a:spcBef>
                <a:spcPct val="20000"/>
              </a:spcBef>
              <a:buSzPct val="95000"/>
              <a:defRPr/>
            </a:pPr>
            <a:r>
              <a:rPr lang="en-US" altLang="ja-JP" sz="2800" b="1" dirty="0" err="1" smtClean="0">
                <a:gradFill>
                  <a:gsLst>
                    <a:gs pos="0">
                      <a:srgbClr val="FFFFFF"/>
                    </a:gs>
                    <a:gs pos="86000">
                      <a:srgbClr val="FFFFFF"/>
                    </a:gs>
                  </a:gsLst>
                  <a:lin ang="5400000" scaled="0"/>
                </a:gradFill>
                <a:latin typeface="Segoe Light" pitchFamily="34" charset="0"/>
              </a:rPr>
              <a:t>Semana</a:t>
            </a:r>
            <a:r>
              <a:rPr lang="en-US" altLang="ja-JP" sz="2800" b="1" dirty="0" smtClean="0">
                <a:gradFill>
                  <a:gsLst>
                    <a:gs pos="0">
                      <a:srgbClr val="FFFFFF"/>
                    </a:gs>
                    <a:gs pos="86000">
                      <a:srgbClr val="FFFFFF"/>
                    </a:gs>
                  </a:gsLst>
                  <a:lin ang="5400000" scaled="0"/>
                </a:gradFill>
                <a:latin typeface="Segoe Light" pitchFamily="34" charset="0"/>
              </a:rPr>
              <a:t> 6</a:t>
            </a:r>
          </a:p>
        </p:txBody>
      </p:sp>
      <p:sp>
        <p:nvSpPr>
          <p:cNvPr id="16" name="TextBox 15"/>
          <p:cNvSpPr txBox="1"/>
          <p:nvPr/>
        </p:nvSpPr>
        <p:spPr>
          <a:xfrm>
            <a:off x="3483350" y="3812803"/>
            <a:ext cx="3639010" cy="553998"/>
          </a:xfrm>
          <a:prstGeom prst="rect">
            <a:avLst/>
          </a:prstGeom>
          <a:noFill/>
        </p:spPr>
        <p:txBody>
          <a:bodyPr wrap="none" lIns="0" tIns="0" rIns="0" bIns="0" rtlCol="0">
            <a:spAutoFit/>
          </a:bodyPr>
          <a:lstStyle/>
          <a:p>
            <a:pPr lvl="0"/>
            <a:r>
              <a:rPr lang="es-MX" dirty="0" smtClean="0"/>
              <a:t>Leccion1 - </a:t>
            </a:r>
            <a:r>
              <a:rPr lang="es-MX" dirty="0" err="1" smtClean="0"/>
              <a:t>User</a:t>
            </a:r>
            <a:r>
              <a:rPr lang="es-MX" dirty="0" smtClean="0"/>
              <a:t> and Data Security</a:t>
            </a:r>
          </a:p>
          <a:p>
            <a:r>
              <a:rPr lang="es-MX" dirty="0" smtClean="0"/>
              <a:t>Leccion2 - </a:t>
            </a:r>
            <a:r>
              <a:rPr lang="es-MX" dirty="0" err="1" smtClean="0"/>
              <a:t>Interoperating</a:t>
            </a:r>
            <a:r>
              <a:rPr lang="es-MX" dirty="0" smtClean="0"/>
              <a:t> </a:t>
            </a:r>
            <a:r>
              <a:rPr lang="es-MX" dirty="0" err="1" smtClean="0"/>
              <a:t>with</a:t>
            </a:r>
            <a:r>
              <a:rPr lang="es-MX" dirty="0" smtClean="0"/>
              <a:t> COM</a:t>
            </a:r>
          </a:p>
        </p:txBody>
      </p:sp>
      <p:sp>
        <p:nvSpPr>
          <p:cNvPr id="17" name="Subtitle 2"/>
          <p:cNvSpPr txBox="1">
            <a:spLocks/>
          </p:cNvSpPr>
          <p:nvPr/>
        </p:nvSpPr>
        <p:spPr>
          <a:xfrm>
            <a:off x="1731841" y="3358167"/>
            <a:ext cx="7683914" cy="463255"/>
          </a:xfrm>
          <a:prstGeom prst="rect">
            <a:avLst/>
          </a:prstGeom>
        </p:spPr>
        <p:txBody>
          <a:bodyPr/>
          <a:lstStyle/>
          <a:p>
            <a:pPr marL="460375" indent="-460375">
              <a:lnSpc>
                <a:spcPct val="90000"/>
              </a:lnSpc>
              <a:spcBef>
                <a:spcPct val="20000"/>
              </a:spcBef>
              <a:buSzPct val="95000"/>
              <a:defRPr/>
            </a:pPr>
            <a:r>
              <a:rPr lang="en-US" altLang="ja-JP" sz="2800" b="1" dirty="0" err="1" smtClean="0">
                <a:gradFill>
                  <a:gsLst>
                    <a:gs pos="0">
                      <a:srgbClr val="FFFFFF"/>
                    </a:gs>
                    <a:gs pos="86000">
                      <a:srgbClr val="FFFFFF"/>
                    </a:gs>
                  </a:gsLst>
                  <a:lin ang="5400000" scaled="0"/>
                </a:gradFill>
                <a:latin typeface="Segoe Light" pitchFamily="34" charset="0"/>
              </a:rPr>
              <a:t>Semana</a:t>
            </a:r>
            <a:r>
              <a:rPr lang="en-US" altLang="ja-JP" sz="2800" b="1" dirty="0" smtClean="0">
                <a:gradFill>
                  <a:gsLst>
                    <a:gs pos="0">
                      <a:srgbClr val="FFFFFF"/>
                    </a:gs>
                    <a:gs pos="86000">
                      <a:srgbClr val="FFFFFF"/>
                    </a:gs>
                  </a:gsLst>
                  <a:lin ang="5400000" scaled="0"/>
                </a:gradFill>
                <a:latin typeface="Segoe Light" pitchFamily="34" charset="0"/>
              </a:rPr>
              <a:t> 7</a:t>
            </a:r>
          </a:p>
        </p:txBody>
      </p:sp>
      <p:sp>
        <p:nvSpPr>
          <p:cNvPr id="18" name="TextBox 17"/>
          <p:cNvSpPr txBox="1"/>
          <p:nvPr/>
        </p:nvSpPr>
        <p:spPr>
          <a:xfrm>
            <a:off x="3469902" y="3799356"/>
            <a:ext cx="2377446" cy="830997"/>
          </a:xfrm>
          <a:prstGeom prst="rect">
            <a:avLst/>
          </a:prstGeom>
          <a:noFill/>
        </p:spPr>
        <p:txBody>
          <a:bodyPr wrap="none" lIns="0" tIns="0" rIns="0" bIns="0" rtlCol="0">
            <a:spAutoFit/>
          </a:bodyPr>
          <a:lstStyle/>
          <a:p>
            <a:pPr lvl="0"/>
            <a:r>
              <a:rPr lang="es-MX" dirty="0" smtClean="0"/>
              <a:t>Leccion1 - </a:t>
            </a:r>
            <a:r>
              <a:rPr lang="es-MX" dirty="0" err="1" smtClean="0"/>
              <a:t>Reflection</a:t>
            </a:r>
            <a:endParaRPr lang="es-MX" dirty="0" smtClean="0"/>
          </a:p>
          <a:p>
            <a:pPr lvl="0"/>
            <a:r>
              <a:rPr lang="es-MX" dirty="0" smtClean="0"/>
              <a:t>Leccion2 - Mail</a:t>
            </a:r>
          </a:p>
          <a:p>
            <a:r>
              <a:rPr lang="es-MX" dirty="0" smtClean="0"/>
              <a:t>Leccion3- </a:t>
            </a:r>
            <a:r>
              <a:rPr lang="es-MX" dirty="0" err="1" smtClean="0"/>
              <a:t>Globalization</a:t>
            </a:r>
            <a:endParaRPr lang="es-MX" dirty="0" smtClean="0"/>
          </a:p>
        </p:txBody>
      </p:sp>
      <p:sp>
        <p:nvSpPr>
          <p:cNvPr id="19" name="Subtitle 2"/>
          <p:cNvSpPr txBox="1">
            <a:spLocks/>
          </p:cNvSpPr>
          <p:nvPr/>
        </p:nvSpPr>
        <p:spPr>
          <a:xfrm>
            <a:off x="1745288" y="3358167"/>
            <a:ext cx="7683914" cy="463255"/>
          </a:xfrm>
          <a:prstGeom prst="rect">
            <a:avLst/>
          </a:prstGeom>
        </p:spPr>
        <p:txBody>
          <a:bodyPr/>
          <a:lstStyle/>
          <a:p>
            <a:pPr marL="460375" indent="-460375">
              <a:lnSpc>
                <a:spcPct val="90000"/>
              </a:lnSpc>
              <a:spcBef>
                <a:spcPct val="20000"/>
              </a:spcBef>
              <a:buSzPct val="95000"/>
              <a:defRPr/>
            </a:pPr>
            <a:r>
              <a:rPr lang="en-US" altLang="ja-JP" sz="2800" b="1" dirty="0" err="1" smtClean="0">
                <a:gradFill>
                  <a:gsLst>
                    <a:gs pos="0">
                      <a:srgbClr val="FFFFFF"/>
                    </a:gs>
                    <a:gs pos="86000">
                      <a:srgbClr val="FFFFFF"/>
                    </a:gs>
                  </a:gsLst>
                  <a:lin ang="5400000" scaled="0"/>
                </a:gradFill>
                <a:latin typeface="Segoe Light" pitchFamily="34" charset="0"/>
              </a:rPr>
              <a:t>Semana</a:t>
            </a:r>
            <a:r>
              <a:rPr lang="en-US" altLang="ja-JP" sz="2800" b="1" dirty="0" smtClean="0">
                <a:gradFill>
                  <a:gsLst>
                    <a:gs pos="0">
                      <a:srgbClr val="FFFFFF"/>
                    </a:gs>
                    <a:gs pos="86000">
                      <a:srgbClr val="FFFFFF"/>
                    </a:gs>
                  </a:gsLst>
                  <a:lin ang="5400000" scaled="0"/>
                </a:gradFill>
                <a:latin typeface="Segoe Light" pitchFamily="34" charset="0"/>
              </a:rPr>
              <a:t> 8</a:t>
            </a:r>
          </a:p>
        </p:txBody>
      </p:sp>
      <p:sp>
        <p:nvSpPr>
          <p:cNvPr id="20" name="TextBox 19"/>
          <p:cNvSpPr txBox="1"/>
          <p:nvPr/>
        </p:nvSpPr>
        <p:spPr>
          <a:xfrm>
            <a:off x="3483349" y="3799356"/>
            <a:ext cx="8013348" cy="276999"/>
          </a:xfrm>
          <a:prstGeom prst="rect">
            <a:avLst/>
          </a:prstGeom>
          <a:noFill/>
        </p:spPr>
        <p:txBody>
          <a:bodyPr wrap="none" lIns="0" tIns="0" rIns="0" bIns="0" rtlCol="0">
            <a:spAutoFit/>
          </a:bodyPr>
          <a:lstStyle/>
          <a:p>
            <a:pPr lvl="0"/>
            <a:r>
              <a:rPr lang="es-MX" dirty="0" smtClean="0"/>
              <a:t>Pre - Examen para validar conocimientos y valorar a candidatos de </a:t>
            </a:r>
            <a:r>
              <a:rPr lang="es-MX" dirty="0" err="1" smtClean="0"/>
              <a:t>certificacion</a:t>
            </a:r>
            <a:endParaRPr lang="es-MX" dirty="0" smtClean="0"/>
          </a:p>
        </p:txBody>
      </p:sp>
    </p:spTree>
    <p:extLst>
      <p:ext uri="{BB962C8B-B14F-4D97-AF65-F5344CB8AC3E}">
        <p14:creationId xmlns:p14="http://schemas.microsoft.com/office/powerpoint/2010/main" val="90683862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7" presetClass="exit" presetSubtype="0" fill="hold" grpId="1" nodeType="clickEffect">
                                  <p:stCondLst>
                                    <p:cond delay="0"/>
                                  </p:stCondLst>
                                  <p:childTnLst>
                                    <p:animEffect transition="out" filter="fade">
                                      <p:cBhvr>
                                        <p:cTn id="18" dur="1000"/>
                                        <p:tgtEl>
                                          <p:spTgt spid="8"/>
                                        </p:tgtEl>
                                      </p:cBhvr>
                                    </p:animEffect>
                                    <p:anim calcmode="lin" valueType="num">
                                      <p:cBhvr>
                                        <p:cTn id="19" dur="1000"/>
                                        <p:tgtEl>
                                          <p:spTgt spid="8"/>
                                        </p:tgtEl>
                                        <p:attrNameLst>
                                          <p:attrName>ppt_x</p:attrName>
                                        </p:attrNameLst>
                                      </p:cBhvr>
                                      <p:tavLst>
                                        <p:tav tm="0">
                                          <p:val>
                                            <p:strVal val="ppt_x"/>
                                          </p:val>
                                        </p:tav>
                                        <p:tav tm="100000">
                                          <p:val>
                                            <p:strVal val="ppt_x"/>
                                          </p:val>
                                        </p:tav>
                                      </p:tavLst>
                                    </p:anim>
                                    <p:anim calcmode="lin" valueType="num">
                                      <p:cBhvr>
                                        <p:cTn id="20" dur="1000"/>
                                        <p:tgtEl>
                                          <p:spTgt spid="8"/>
                                        </p:tgtEl>
                                        <p:attrNameLst>
                                          <p:attrName>ppt_y</p:attrName>
                                        </p:attrNameLst>
                                      </p:cBhvr>
                                      <p:tavLst>
                                        <p:tav tm="0">
                                          <p:val>
                                            <p:strVal val="ppt_y"/>
                                          </p:val>
                                        </p:tav>
                                        <p:tav tm="100000">
                                          <p:val>
                                            <p:strVal val="ppt_y-.1"/>
                                          </p:val>
                                        </p:tav>
                                      </p:tavLst>
                                    </p:anim>
                                    <p:set>
                                      <p:cBhvr>
                                        <p:cTn id="21" dur="1" fill="hold">
                                          <p:stCondLst>
                                            <p:cond delay="999"/>
                                          </p:stCondLst>
                                        </p:cTn>
                                        <p:tgtEl>
                                          <p:spTgt spid="8"/>
                                        </p:tgtEl>
                                        <p:attrNameLst>
                                          <p:attrName>style.visibility</p:attrName>
                                        </p:attrNameLst>
                                      </p:cBhvr>
                                      <p:to>
                                        <p:strVal val="hidden"/>
                                      </p:to>
                                    </p:set>
                                  </p:childTnLst>
                                </p:cTn>
                              </p:par>
                              <p:par>
                                <p:cTn id="22" presetID="47" presetClass="exit" presetSubtype="0" fill="hold" grpId="1" nodeType="withEffect">
                                  <p:stCondLst>
                                    <p:cond delay="0"/>
                                  </p:stCondLst>
                                  <p:childTnLst>
                                    <p:animEffect transition="out" filter="fade">
                                      <p:cBhvr>
                                        <p:cTn id="23" dur="1000"/>
                                        <p:tgtEl>
                                          <p:spTgt spid="4"/>
                                        </p:tgtEl>
                                      </p:cBhvr>
                                    </p:animEffect>
                                    <p:anim calcmode="lin" valueType="num">
                                      <p:cBhvr>
                                        <p:cTn id="24" dur="1000"/>
                                        <p:tgtEl>
                                          <p:spTgt spid="4"/>
                                        </p:tgtEl>
                                        <p:attrNameLst>
                                          <p:attrName>ppt_x</p:attrName>
                                        </p:attrNameLst>
                                      </p:cBhvr>
                                      <p:tavLst>
                                        <p:tav tm="0">
                                          <p:val>
                                            <p:strVal val="ppt_x"/>
                                          </p:val>
                                        </p:tav>
                                        <p:tav tm="100000">
                                          <p:val>
                                            <p:strVal val="ppt_x"/>
                                          </p:val>
                                        </p:tav>
                                      </p:tavLst>
                                    </p:anim>
                                    <p:anim calcmode="lin" valueType="num">
                                      <p:cBhvr>
                                        <p:cTn id="25" dur="1000"/>
                                        <p:tgtEl>
                                          <p:spTgt spid="4"/>
                                        </p:tgtEl>
                                        <p:attrNameLst>
                                          <p:attrName>ppt_y</p:attrName>
                                        </p:attrNameLst>
                                      </p:cBhvr>
                                      <p:tavLst>
                                        <p:tav tm="0">
                                          <p:val>
                                            <p:strVal val="ppt_y"/>
                                          </p:val>
                                        </p:tav>
                                        <p:tav tm="100000">
                                          <p:val>
                                            <p:strVal val="ppt_y-.1"/>
                                          </p:val>
                                        </p:tav>
                                      </p:tavLst>
                                    </p:anim>
                                    <p:set>
                                      <p:cBhvr>
                                        <p:cTn id="26" dur="1" fill="hold">
                                          <p:stCondLst>
                                            <p:cond delay="999"/>
                                          </p:stCondLst>
                                        </p:cTn>
                                        <p:tgtEl>
                                          <p:spTgt spid="4"/>
                                        </p:tgtEl>
                                        <p:attrNameLst>
                                          <p:attrName>style.visibility</p:attrName>
                                        </p:attrNameLst>
                                      </p:cBhvr>
                                      <p:to>
                                        <p:strVal val="hidden"/>
                                      </p:to>
                                    </p:set>
                                  </p:childTnLst>
                                </p:cTn>
                              </p:par>
                            </p:childTnLst>
                          </p:cTn>
                        </p:par>
                      </p:childTnLst>
                    </p:cTn>
                  </p:par>
                  <p:par>
                    <p:cTn id="27" fill="hold">
                      <p:stCondLst>
                        <p:cond delay="indefinite"/>
                      </p:stCondLst>
                      <p:childTnLst>
                        <p:par>
                          <p:cTn id="28" fill="hold">
                            <p:stCondLst>
                              <p:cond delay="0"/>
                            </p:stCondLst>
                            <p:childTnLst>
                              <p:par>
                                <p:cTn id="29" presetID="42" presetClass="entr" presetSubtype="0" fill="hold" grpId="0" nodeType="clickEffect">
                                  <p:stCondLst>
                                    <p:cond delay="0"/>
                                  </p:stCondLst>
                                  <p:childTnLst>
                                    <p:set>
                                      <p:cBhvr>
                                        <p:cTn id="30" dur="1" fill="hold">
                                          <p:stCondLst>
                                            <p:cond delay="0"/>
                                          </p:stCondLst>
                                        </p:cTn>
                                        <p:tgtEl>
                                          <p:spTgt spid="6"/>
                                        </p:tgtEl>
                                        <p:attrNameLst>
                                          <p:attrName>style.visibility</p:attrName>
                                        </p:attrNameLst>
                                      </p:cBhvr>
                                      <p:to>
                                        <p:strVal val="visible"/>
                                      </p:to>
                                    </p:set>
                                    <p:animEffect transition="in" filter="fade">
                                      <p:cBhvr>
                                        <p:cTn id="31" dur="1000"/>
                                        <p:tgtEl>
                                          <p:spTgt spid="6"/>
                                        </p:tgtEl>
                                      </p:cBhvr>
                                    </p:animEffect>
                                    <p:anim calcmode="lin" valueType="num">
                                      <p:cBhvr>
                                        <p:cTn id="32" dur="1000" fill="hold"/>
                                        <p:tgtEl>
                                          <p:spTgt spid="6"/>
                                        </p:tgtEl>
                                        <p:attrNameLst>
                                          <p:attrName>ppt_x</p:attrName>
                                        </p:attrNameLst>
                                      </p:cBhvr>
                                      <p:tavLst>
                                        <p:tav tm="0">
                                          <p:val>
                                            <p:strVal val="#ppt_x"/>
                                          </p:val>
                                        </p:tav>
                                        <p:tav tm="100000">
                                          <p:val>
                                            <p:strVal val="#ppt_x"/>
                                          </p:val>
                                        </p:tav>
                                      </p:tavLst>
                                    </p:anim>
                                    <p:anim calcmode="lin" valueType="num">
                                      <p:cBhvr>
                                        <p:cTn id="33" dur="1000" fill="hold"/>
                                        <p:tgtEl>
                                          <p:spTgt spid="6"/>
                                        </p:tgtEl>
                                        <p:attrNameLst>
                                          <p:attrName>ppt_y</p:attrName>
                                        </p:attrNameLst>
                                      </p:cBhvr>
                                      <p:tavLst>
                                        <p:tav tm="0">
                                          <p:val>
                                            <p:strVal val="#ppt_y+.1"/>
                                          </p:val>
                                        </p:tav>
                                        <p:tav tm="100000">
                                          <p:val>
                                            <p:strVal val="#ppt_y"/>
                                          </p:val>
                                        </p:tav>
                                      </p:tavLst>
                                    </p:anim>
                                  </p:childTnLst>
                                </p:cTn>
                              </p:par>
                              <p:par>
                                <p:cTn id="34" presetID="42" presetClass="entr" presetSubtype="0" fill="hold" grpId="0"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1000"/>
                                        <p:tgtEl>
                                          <p:spTgt spid="7"/>
                                        </p:tgtEl>
                                      </p:cBhvr>
                                    </p:animEffect>
                                    <p:anim calcmode="lin" valueType="num">
                                      <p:cBhvr>
                                        <p:cTn id="37" dur="1000" fill="hold"/>
                                        <p:tgtEl>
                                          <p:spTgt spid="7"/>
                                        </p:tgtEl>
                                        <p:attrNameLst>
                                          <p:attrName>ppt_x</p:attrName>
                                        </p:attrNameLst>
                                      </p:cBhvr>
                                      <p:tavLst>
                                        <p:tav tm="0">
                                          <p:val>
                                            <p:strVal val="#ppt_x"/>
                                          </p:val>
                                        </p:tav>
                                        <p:tav tm="100000">
                                          <p:val>
                                            <p:strVal val="#ppt_x"/>
                                          </p:val>
                                        </p:tav>
                                      </p:tavLst>
                                    </p:anim>
                                    <p:anim calcmode="lin" valueType="num">
                                      <p:cBhvr>
                                        <p:cTn id="38"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47" presetClass="exit" presetSubtype="0" fill="hold" grpId="1" nodeType="clickEffect">
                                  <p:stCondLst>
                                    <p:cond delay="0"/>
                                  </p:stCondLst>
                                  <p:childTnLst>
                                    <p:animEffect transition="out" filter="fade">
                                      <p:cBhvr>
                                        <p:cTn id="42" dur="1000"/>
                                        <p:tgtEl>
                                          <p:spTgt spid="6"/>
                                        </p:tgtEl>
                                      </p:cBhvr>
                                    </p:animEffect>
                                    <p:anim calcmode="lin" valueType="num">
                                      <p:cBhvr>
                                        <p:cTn id="43" dur="1000"/>
                                        <p:tgtEl>
                                          <p:spTgt spid="6"/>
                                        </p:tgtEl>
                                        <p:attrNameLst>
                                          <p:attrName>ppt_x</p:attrName>
                                        </p:attrNameLst>
                                      </p:cBhvr>
                                      <p:tavLst>
                                        <p:tav tm="0">
                                          <p:val>
                                            <p:strVal val="ppt_x"/>
                                          </p:val>
                                        </p:tav>
                                        <p:tav tm="100000">
                                          <p:val>
                                            <p:strVal val="ppt_x"/>
                                          </p:val>
                                        </p:tav>
                                      </p:tavLst>
                                    </p:anim>
                                    <p:anim calcmode="lin" valueType="num">
                                      <p:cBhvr>
                                        <p:cTn id="44" dur="1000"/>
                                        <p:tgtEl>
                                          <p:spTgt spid="6"/>
                                        </p:tgtEl>
                                        <p:attrNameLst>
                                          <p:attrName>ppt_y</p:attrName>
                                        </p:attrNameLst>
                                      </p:cBhvr>
                                      <p:tavLst>
                                        <p:tav tm="0">
                                          <p:val>
                                            <p:strVal val="ppt_y"/>
                                          </p:val>
                                        </p:tav>
                                        <p:tav tm="100000">
                                          <p:val>
                                            <p:strVal val="ppt_y-.1"/>
                                          </p:val>
                                        </p:tav>
                                      </p:tavLst>
                                    </p:anim>
                                    <p:set>
                                      <p:cBhvr>
                                        <p:cTn id="45" dur="1" fill="hold">
                                          <p:stCondLst>
                                            <p:cond delay="999"/>
                                          </p:stCondLst>
                                        </p:cTn>
                                        <p:tgtEl>
                                          <p:spTgt spid="6"/>
                                        </p:tgtEl>
                                        <p:attrNameLst>
                                          <p:attrName>style.visibility</p:attrName>
                                        </p:attrNameLst>
                                      </p:cBhvr>
                                      <p:to>
                                        <p:strVal val="hidden"/>
                                      </p:to>
                                    </p:set>
                                  </p:childTnLst>
                                </p:cTn>
                              </p:par>
                              <p:par>
                                <p:cTn id="46" presetID="47" presetClass="exit" presetSubtype="0" fill="hold" grpId="1" nodeType="withEffect">
                                  <p:stCondLst>
                                    <p:cond delay="0"/>
                                  </p:stCondLst>
                                  <p:childTnLst>
                                    <p:animEffect transition="out" filter="fade">
                                      <p:cBhvr>
                                        <p:cTn id="47" dur="1000"/>
                                        <p:tgtEl>
                                          <p:spTgt spid="7"/>
                                        </p:tgtEl>
                                      </p:cBhvr>
                                    </p:animEffect>
                                    <p:anim calcmode="lin" valueType="num">
                                      <p:cBhvr>
                                        <p:cTn id="48" dur="1000"/>
                                        <p:tgtEl>
                                          <p:spTgt spid="7"/>
                                        </p:tgtEl>
                                        <p:attrNameLst>
                                          <p:attrName>ppt_x</p:attrName>
                                        </p:attrNameLst>
                                      </p:cBhvr>
                                      <p:tavLst>
                                        <p:tav tm="0">
                                          <p:val>
                                            <p:strVal val="ppt_x"/>
                                          </p:val>
                                        </p:tav>
                                        <p:tav tm="100000">
                                          <p:val>
                                            <p:strVal val="ppt_x"/>
                                          </p:val>
                                        </p:tav>
                                      </p:tavLst>
                                    </p:anim>
                                    <p:anim calcmode="lin" valueType="num">
                                      <p:cBhvr>
                                        <p:cTn id="49" dur="1000"/>
                                        <p:tgtEl>
                                          <p:spTgt spid="7"/>
                                        </p:tgtEl>
                                        <p:attrNameLst>
                                          <p:attrName>ppt_y</p:attrName>
                                        </p:attrNameLst>
                                      </p:cBhvr>
                                      <p:tavLst>
                                        <p:tav tm="0">
                                          <p:val>
                                            <p:strVal val="ppt_y"/>
                                          </p:val>
                                        </p:tav>
                                        <p:tav tm="100000">
                                          <p:val>
                                            <p:strVal val="ppt_y-.1"/>
                                          </p:val>
                                        </p:tav>
                                      </p:tavLst>
                                    </p:anim>
                                    <p:set>
                                      <p:cBhvr>
                                        <p:cTn id="50" dur="1" fill="hold">
                                          <p:stCondLst>
                                            <p:cond delay="999"/>
                                          </p:stCondLst>
                                        </p:cTn>
                                        <p:tgtEl>
                                          <p:spTgt spid="7"/>
                                        </p:tgtEl>
                                        <p:attrNameLst>
                                          <p:attrName>style.visibility</p:attrName>
                                        </p:attrNameLst>
                                      </p:cBhvr>
                                      <p:to>
                                        <p:strVal val="hidden"/>
                                      </p:to>
                                    </p:set>
                                  </p:childTnLst>
                                </p:cTn>
                              </p:par>
                            </p:childTnLst>
                          </p:cTn>
                        </p:par>
                      </p:childTnLst>
                    </p:cTn>
                  </p:par>
                  <p:par>
                    <p:cTn id="51" fill="hold">
                      <p:stCondLst>
                        <p:cond delay="indefinite"/>
                      </p:stCondLst>
                      <p:childTnLst>
                        <p:par>
                          <p:cTn id="52" fill="hold">
                            <p:stCondLst>
                              <p:cond delay="0"/>
                            </p:stCondLst>
                            <p:childTnLst>
                              <p:par>
                                <p:cTn id="53" presetID="42" presetClass="entr" presetSubtype="0" fill="hold" grpId="0" nodeType="clickEffect">
                                  <p:stCondLst>
                                    <p:cond delay="0"/>
                                  </p:stCondLst>
                                  <p:childTnLst>
                                    <p:set>
                                      <p:cBhvr>
                                        <p:cTn id="54" dur="1" fill="hold">
                                          <p:stCondLst>
                                            <p:cond delay="0"/>
                                          </p:stCondLst>
                                        </p:cTn>
                                        <p:tgtEl>
                                          <p:spTgt spid="9"/>
                                        </p:tgtEl>
                                        <p:attrNameLst>
                                          <p:attrName>style.visibility</p:attrName>
                                        </p:attrNameLst>
                                      </p:cBhvr>
                                      <p:to>
                                        <p:strVal val="visible"/>
                                      </p:to>
                                    </p:set>
                                    <p:animEffect transition="in" filter="fade">
                                      <p:cBhvr>
                                        <p:cTn id="55" dur="1000"/>
                                        <p:tgtEl>
                                          <p:spTgt spid="9"/>
                                        </p:tgtEl>
                                      </p:cBhvr>
                                    </p:animEffect>
                                    <p:anim calcmode="lin" valueType="num">
                                      <p:cBhvr>
                                        <p:cTn id="56" dur="1000" fill="hold"/>
                                        <p:tgtEl>
                                          <p:spTgt spid="9"/>
                                        </p:tgtEl>
                                        <p:attrNameLst>
                                          <p:attrName>ppt_x</p:attrName>
                                        </p:attrNameLst>
                                      </p:cBhvr>
                                      <p:tavLst>
                                        <p:tav tm="0">
                                          <p:val>
                                            <p:strVal val="#ppt_x"/>
                                          </p:val>
                                        </p:tav>
                                        <p:tav tm="100000">
                                          <p:val>
                                            <p:strVal val="#ppt_x"/>
                                          </p:val>
                                        </p:tav>
                                      </p:tavLst>
                                    </p:anim>
                                    <p:anim calcmode="lin" valueType="num">
                                      <p:cBhvr>
                                        <p:cTn id="57" dur="1000" fill="hold"/>
                                        <p:tgtEl>
                                          <p:spTgt spid="9"/>
                                        </p:tgtEl>
                                        <p:attrNameLst>
                                          <p:attrName>ppt_y</p:attrName>
                                        </p:attrNameLst>
                                      </p:cBhvr>
                                      <p:tavLst>
                                        <p:tav tm="0">
                                          <p:val>
                                            <p:strVal val="#ppt_y+.1"/>
                                          </p:val>
                                        </p:tav>
                                        <p:tav tm="100000">
                                          <p:val>
                                            <p:strVal val="#ppt_y"/>
                                          </p:val>
                                        </p:tav>
                                      </p:tavLst>
                                    </p:anim>
                                  </p:childTnLst>
                                </p:cTn>
                              </p:par>
                              <p:par>
                                <p:cTn id="58" presetID="42" presetClass="entr" presetSubtype="0" fill="hold" grpId="0" nodeType="withEffect">
                                  <p:stCondLst>
                                    <p:cond delay="0"/>
                                  </p:stCondLst>
                                  <p:childTnLst>
                                    <p:set>
                                      <p:cBhvr>
                                        <p:cTn id="59" dur="1" fill="hold">
                                          <p:stCondLst>
                                            <p:cond delay="0"/>
                                          </p:stCondLst>
                                        </p:cTn>
                                        <p:tgtEl>
                                          <p:spTgt spid="10"/>
                                        </p:tgtEl>
                                        <p:attrNameLst>
                                          <p:attrName>style.visibility</p:attrName>
                                        </p:attrNameLst>
                                      </p:cBhvr>
                                      <p:to>
                                        <p:strVal val="visible"/>
                                      </p:to>
                                    </p:set>
                                    <p:animEffect transition="in" filter="fade">
                                      <p:cBhvr>
                                        <p:cTn id="60" dur="1000"/>
                                        <p:tgtEl>
                                          <p:spTgt spid="10"/>
                                        </p:tgtEl>
                                      </p:cBhvr>
                                    </p:animEffect>
                                    <p:anim calcmode="lin" valueType="num">
                                      <p:cBhvr>
                                        <p:cTn id="61" dur="1000" fill="hold"/>
                                        <p:tgtEl>
                                          <p:spTgt spid="10"/>
                                        </p:tgtEl>
                                        <p:attrNameLst>
                                          <p:attrName>ppt_x</p:attrName>
                                        </p:attrNameLst>
                                      </p:cBhvr>
                                      <p:tavLst>
                                        <p:tav tm="0">
                                          <p:val>
                                            <p:strVal val="#ppt_x"/>
                                          </p:val>
                                        </p:tav>
                                        <p:tav tm="100000">
                                          <p:val>
                                            <p:strVal val="#ppt_x"/>
                                          </p:val>
                                        </p:tav>
                                      </p:tavLst>
                                    </p:anim>
                                    <p:anim calcmode="lin" valueType="num">
                                      <p:cBhvr>
                                        <p:cTn id="62"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47" presetClass="exit" presetSubtype="0" fill="hold" grpId="1" nodeType="clickEffect">
                                  <p:stCondLst>
                                    <p:cond delay="0"/>
                                  </p:stCondLst>
                                  <p:childTnLst>
                                    <p:animEffect transition="out" filter="fade">
                                      <p:cBhvr>
                                        <p:cTn id="66" dur="1000"/>
                                        <p:tgtEl>
                                          <p:spTgt spid="9"/>
                                        </p:tgtEl>
                                      </p:cBhvr>
                                    </p:animEffect>
                                    <p:anim calcmode="lin" valueType="num">
                                      <p:cBhvr>
                                        <p:cTn id="67" dur="1000"/>
                                        <p:tgtEl>
                                          <p:spTgt spid="9"/>
                                        </p:tgtEl>
                                        <p:attrNameLst>
                                          <p:attrName>ppt_x</p:attrName>
                                        </p:attrNameLst>
                                      </p:cBhvr>
                                      <p:tavLst>
                                        <p:tav tm="0">
                                          <p:val>
                                            <p:strVal val="ppt_x"/>
                                          </p:val>
                                        </p:tav>
                                        <p:tav tm="100000">
                                          <p:val>
                                            <p:strVal val="ppt_x"/>
                                          </p:val>
                                        </p:tav>
                                      </p:tavLst>
                                    </p:anim>
                                    <p:anim calcmode="lin" valueType="num">
                                      <p:cBhvr>
                                        <p:cTn id="68" dur="1000"/>
                                        <p:tgtEl>
                                          <p:spTgt spid="9"/>
                                        </p:tgtEl>
                                        <p:attrNameLst>
                                          <p:attrName>ppt_y</p:attrName>
                                        </p:attrNameLst>
                                      </p:cBhvr>
                                      <p:tavLst>
                                        <p:tav tm="0">
                                          <p:val>
                                            <p:strVal val="ppt_y"/>
                                          </p:val>
                                        </p:tav>
                                        <p:tav tm="100000">
                                          <p:val>
                                            <p:strVal val="ppt_y-.1"/>
                                          </p:val>
                                        </p:tav>
                                      </p:tavLst>
                                    </p:anim>
                                    <p:set>
                                      <p:cBhvr>
                                        <p:cTn id="69" dur="1" fill="hold">
                                          <p:stCondLst>
                                            <p:cond delay="999"/>
                                          </p:stCondLst>
                                        </p:cTn>
                                        <p:tgtEl>
                                          <p:spTgt spid="9"/>
                                        </p:tgtEl>
                                        <p:attrNameLst>
                                          <p:attrName>style.visibility</p:attrName>
                                        </p:attrNameLst>
                                      </p:cBhvr>
                                      <p:to>
                                        <p:strVal val="hidden"/>
                                      </p:to>
                                    </p:set>
                                  </p:childTnLst>
                                </p:cTn>
                              </p:par>
                              <p:par>
                                <p:cTn id="70" presetID="47" presetClass="exit" presetSubtype="0" fill="hold" grpId="1" nodeType="withEffect">
                                  <p:stCondLst>
                                    <p:cond delay="0"/>
                                  </p:stCondLst>
                                  <p:childTnLst>
                                    <p:animEffect transition="out" filter="fade">
                                      <p:cBhvr>
                                        <p:cTn id="71" dur="1000"/>
                                        <p:tgtEl>
                                          <p:spTgt spid="10"/>
                                        </p:tgtEl>
                                      </p:cBhvr>
                                    </p:animEffect>
                                    <p:anim calcmode="lin" valueType="num">
                                      <p:cBhvr>
                                        <p:cTn id="72" dur="1000"/>
                                        <p:tgtEl>
                                          <p:spTgt spid="10"/>
                                        </p:tgtEl>
                                        <p:attrNameLst>
                                          <p:attrName>ppt_x</p:attrName>
                                        </p:attrNameLst>
                                      </p:cBhvr>
                                      <p:tavLst>
                                        <p:tav tm="0">
                                          <p:val>
                                            <p:strVal val="ppt_x"/>
                                          </p:val>
                                        </p:tav>
                                        <p:tav tm="100000">
                                          <p:val>
                                            <p:strVal val="ppt_x"/>
                                          </p:val>
                                        </p:tav>
                                      </p:tavLst>
                                    </p:anim>
                                    <p:anim calcmode="lin" valueType="num">
                                      <p:cBhvr>
                                        <p:cTn id="73" dur="1000"/>
                                        <p:tgtEl>
                                          <p:spTgt spid="10"/>
                                        </p:tgtEl>
                                        <p:attrNameLst>
                                          <p:attrName>ppt_y</p:attrName>
                                        </p:attrNameLst>
                                      </p:cBhvr>
                                      <p:tavLst>
                                        <p:tav tm="0">
                                          <p:val>
                                            <p:strVal val="ppt_y"/>
                                          </p:val>
                                        </p:tav>
                                        <p:tav tm="100000">
                                          <p:val>
                                            <p:strVal val="ppt_y-.1"/>
                                          </p:val>
                                        </p:tav>
                                      </p:tavLst>
                                    </p:anim>
                                    <p:set>
                                      <p:cBhvr>
                                        <p:cTn id="74" dur="1" fill="hold">
                                          <p:stCondLst>
                                            <p:cond delay="999"/>
                                          </p:stCondLst>
                                        </p:cTn>
                                        <p:tgtEl>
                                          <p:spTgt spid="10"/>
                                        </p:tgtEl>
                                        <p:attrNameLst>
                                          <p:attrName>style.visibility</p:attrName>
                                        </p:attrNameLst>
                                      </p:cBhvr>
                                      <p:to>
                                        <p:strVal val="hidden"/>
                                      </p:to>
                                    </p:set>
                                  </p:childTnLst>
                                </p:cTn>
                              </p:par>
                            </p:childTnLst>
                          </p:cTn>
                        </p:par>
                      </p:childTnLst>
                    </p:cTn>
                  </p:par>
                  <p:par>
                    <p:cTn id="75" fill="hold">
                      <p:stCondLst>
                        <p:cond delay="indefinite"/>
                      </p:stCondLst>
                      <p:childTnLst>
                        <p:par>
                          <p:cTn id="76" fill="hold">
                            <p:stCondLst>
                              <p:cond delay="0"/>
                            </p:stCondLst>
                            <p:childTnLst>
                              <p:par>
                                <p:cTn id="77" presetID="42" presetClass="entr" presetSubtype="0" fill="hold" grpId="0" nodeType="clickEffect">
                                  <p:stCondLst>
                                    <p:cond delay="0"/>
                                  </p:stCondLst>
                                  <p:childTnLst>
                                    <p:set>
                                      <p:cBhvr>
                                        <p:cTn id="78" dur="1" fill="hold">
                                          <p:stCondLst>
                                            <p:cond delay="0"/>
                                          </p:stCondLst>
                                        </p:cTn>
                                        <p:tgtEl>
                                          <p:spTgt spid="11"/>
                                        </p:tgtEl>
                                        <p:attrNameLst>
                                          <p:attrName>style.visibility</p:attrName>
                                        </p:attrNameLst>
                                      </p:cBhvr>
                                      <p:to>
                                        <p:strVal val="visible"/>
                                      </p:to>
                                    </p:set>
                                    <p:animEffect transition="in" filter="fade">
                                      <p:cBhvr>
                                        <p:cTn id="79" dur="1000"/>
                                        <p:tgtEl>
                                          <p:spTgt spid="11"/>
                                        </p:tgtEl>
                                      </p:cBhvr>
                                    </p:animEffect>
                                    <p:anim calcmode="lin" valueType="num">
                                      <p:cBhvr>
                                        <p:cTn id="80" dur="1000" fill="hold"/>
                                        <p:tgtEl>
                                          <p:spTgt spid="11"/>
                                        </p:tgtEl>
                                        <p:attrNameLst>
                                          <p:attrName>ppt_x</p:attrName>
                                        </p:attrNameLst>
                                      </p:cBhvr>
                                      <p:tavLst>
                                        <p:tav tm="0">
                                          <p:val>
                                            <p:strVal val="#ppt_x"/>
                                          </p:val>
                                        </p:tav>
                                        <p:tav tm="100000">
                                          <p:val>
                                            <p:strVal val="#ppt_x"/>
                                          </p:val>
                                        </p:tav>
                                      </p:tavLst>
                                    </p:anim>
                                    <p:anim calcmode="lin" valueType="num">
                                      <p:cBhvr>
                                        <p:cTn id="81" dur="1000" fill="hold"/>
                                        <p:tgtEl>
                                          <p:spTgt spid="11"/>
                                        </p:tgtEl>
                                        <p:attrNameLst>
                                          <p:attrName>ppt_y</p:attrName>
                                        </p:attrNameLst>
                                      </p:cBhvr>
                                      <p:tavLst>
                                        <p:tav tm="0">
                                          <p:val>
                                            <p:strVal val="#ppt_y+.1"/>
                                          </p:val>
                                        </p:tav>
                                        <p:tav tm="100000">
                                          <p:val>
                                            <p:strVal val="#ppt_y"/>
                                          </p:val>
                                        </p:tav>
                                      </p:tavLst>
                                    </p:anim>
                                  </p:childTnLst>
                                </p:cTn>
                              </p:par>
                              <p:par>
                                <p:cTn id="82" presetID="42" presetClass="entr" presetSubtype="0" fill="hold" grpId="0" nodeType="withEffect">
                                  <p:stCondLst>
                                    <p:cond delay="0"/>
                                  </p:stCondLst>
                                  <p:childTnLst>
                                    <p:set>
                                      <p:cBhvr>
                                        <p:cTn id="83" dur="1" fill="hold">
                                          <p:stCondLst>
                                            <p:cond delay="0"/>
                                          </p:stCondLst>
                                        </p:cTn>
                                        <p:tgtEl>
                                          <p:spTgt spid="12"/>
                                        </p:tgtEl>
                                        <p:attrNameLst>
                                          <p:attrName>style.visibility</p:attrName>
                                        </p:attrNameLst>
                                      </p:cBhvr>
                                      <p:to>
                                        <p:strVal val="visible"/>
                                      </p:to>
                                    </p:set>
                                    <p:animEffect transition="in" filter="fade">
                                      <p:cBhvr>
                                        <p:cTn id="84" dur="1000"/>
                                        <p:tgtEl>
                                          <p:spTgt spid="12"/>
                                        </p:tgtEl>
                                      </p:cBhvr>
                                    </p:animEffect>
                                    <p:anim calcmode="lin" valueType="num">
                                      <p:cBhvr>
                                        <p:cTn id="85" dur="1000" fill="hold"/>
                                        <p:tgtEl>
                                          <p:spTgt spid="12"/>
                                        </p:tgtEl>
                                        <p:attrNameLst>
                                          <p:attrName>ppt_x</p:attrName>
                                        </p:attrNameLst>
                                      </p:cBhvr>
                                      <p:tavLst>
                                        <p:tav tm="0">
                                          <p:val>
                                            <p:strVal val="#ppt_x"/>
                                          </p:val>
                                        </p:tav>
                                        <p:tav tm="100000">
                                          <p:val>
                                            <p:strVal val="#ppt_x"/>
                                          </p:val>
                                        </p:tav>
                                      </p:tavLst>
                                    </p:anim>
                                    <p:anim calcmode="lin" valueType="num">
                                      <p:cBhvr>
                                        <p:cTn id="8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87" fill="hold">
                      <p:stCondLst>
                        <p:cond delay="indefinite"/>
                      </p:stCondLst>
                      <p:childTnLst>
                        <p:par>
                          <p:cTn id="88" fill="hold">
                            <p:stCondLst>
                              <p:cond delay="0"/>
                            </p:stCondLst>
                            <p:childTnLst>
                              <p:par>
                                <p:cTn id="89" presetID="47" presetClass="exit" presetSubtype="0" fill="hold" grpId="1" nodeType="clickEffect">
                                  <p:stCondLst>
                                    <p:cond delay="0"/>
                                  </p:stCondLst>
                                  <p:childTnLst>
                                    <p:animEffect transition="out" filter="fade">
                                      <p:cBhvr>
                                        <p:cTn id="90" dur="1000"/>
                                        <p:tgtEl>
                                          <p:spTgt spid="11"/>
                                        </p:tgtEl>
                                      </p:cBhvr>
                                    </p:animEffect>
                                    <p:anim calcmode="lin" valueType="num">
                                      <p:cBhvr>
                                        <p:cTn id="91" dur="1000"/>
                                        <p:tgtEl>
                                          <p:spTgt spid="11"/>
                                        </p:tgtEl>
                                        <p:attrNameLst>
                                          <p:attrName>ppt_x</p:attrName>
                                        </p:attrNameLst>
                                      </p:cBhvr>
                                      <p:tavLst>
                                        <p:tav tm="0">
                                          <p:val>
                                            <p:strVal val="ppt_x"/>
                                          </p:val>
                                        </p:tav>
                                        <p:tav tm="100000">
                                          <p:val>
                                            <p:strVal val="ppt_x"/>
                                          </p:val>
                                        </p:tav>
                                      </p:tavLst>
                                    </p:anim>
                                    <p:anim calcmode="lin" valueType="num">
                                      <p:cBhvr>
                                        <p:cTn id="92" dur="1000"/>
                                        <p:tgtEl>
                                          <p:spTgt spid="11"/>
                                        </p:tgtEl>
                                        <p:attrNameLst>
                                          <p:attrName>ppt_y</p:attrName>
                                        </p:attrNameLst>
                                      </p:cBhvr>
                                      <p:tavLst>
                                        <p:tav tm="0">
                                          <p:val>
                                            <p:strVal val="ppt_y"/>
                                          </p:val>
                                        </p:tav>
                                        <p:tav tm="100000">
                                          <p:val>
                                            <p:strVal val="ppt_y-.1"/>
                                          </p:val>
                                        </p:tav>
                                      </p:tavLst>
                                    </p:anim>
                                    <p:set>
                                      <p:cBhvr>
                                        <p:cTn id="93" dur="1" fill="hold">
                                          <p:stCondLst>
                                            <p:cond delay="999"/>
                                          </p:stCondLst>
                                        </p:cTn>
                                        <p:tgtEl>
                                          <p:spTgt spid="11"/>
                                        </p:tgtEl>
                                        <p:attrNameLst>
                                          <p:attrName>style.visibility</p:attrName>
                                        </p:attrNameLst>
                                      </p:cBhvr>
                                      <p:to>
                                        <p:strVal val="hidden"/>
                                      </p:to>
                                    </p:set>
                                  </p:childTnLst>
                                </p:cTn>
                              </p:par>
                              <p:par>
                                <p:cTn id="94" presetID="47" presetClass="exit" presetSubtype="0" fill="hold" grpId="1" nodeType="withEffect">
                                  <p:stCondLst>
                                    <p:cond delay="0"/>
                                  </p:stCondLst>
                                  <p:childTnLst>
                                    <p:animEffect transition="out" filter="fade">
                                      <p:cBhvr>
                                        <p:cTn id="95" dur="1000"/>
                                        <p:tgtEl>
                                          <p:spTgt spid="12"/>
                                        </p:tgtEl>
                                      </p:cBhvr>
                                    </p:animEffect>
                                    <p:anim calcmode="lin" valueType="num">
                                      <p:cBhvr>
                                        <p:cTn id="96" dur="1000"/>
                                        <p:tgtEl>
                                          <p:spTgt spid="12"/>
                                        </p:tgtEl>
                                        <p:attrNameLst>
                                          <p:attrName>ppt_x</p:attrName>
                                        </p:attrNameLst>
                                      </p:cBhvr>
                                      <p:tavLst>
                                        <p:tav tm="0">
                                          <p:val>
                                            <p:strVal val="ppt_x"/>
                                          </p:val>
                                        </p:tav>
                                        <p:tav tm="100000">
                                          <p:val>
                                            <p:strVal val="ppt_x"/>
                                          </p:val>
                                        </p:tav>
                                      </p:tavLst>
                                    </p:anim>
                                    <p:anim calcmode="lin" valueType="num">
                                      <p:cBhvr>
                                        <p:cTn id="97" dur="1000"/>
                                        <p:tgtEl>
                                          <p:spTgt spid="12"/>
                                        </p:tgtEl>
                                        <p:attrNameLst>
                                          <p:attrName>ppt_y</p:attrName>
                                        </p:attrNameLst>
                                      </p:cBhvr>
                                      <p:tavLst>
                                        <p:tav tm="0">
                                          <p:val>
                                            <p:strVal val="ppt_y"/>
                                          </p:val>
                                        </p:tav>
                                        <p:tav tm="100000">
                                          <p:val>
                                            <p:strVal val="ppt_y-.1"/>
                                          </p:val>
                                        </p:tav>
                                      </p:tavLst>
                                    </p:anim>
                                    <p:set>
                                      <p:cBhvr>
                                        <p:cTn id="98" dur="1" fill="hold">
                                          <p:stCondLst>
                                            <p:cond delay="999"/>
                                          </p:stCondLst>
                                        </p:cTn>
                                        <p:tgtEl>
                                          <p:spTgt spid="12"/>
                                        </p:tgtEl>
                                        <p:attrNameLst>
                                          <p:attrName>style.visibility</p:attrName>
                                        </p:attrNameLst>
                                      </p:cBhvr>
                                      <p:to>
                                        <p:strVal val="hidden"/>
                                      </p:to>
                                    </p:set>
                                  </p:childTnLst>
                                </p:cTn>
                              </p:par>
                            </p:childTnLst>
                          </p:cTn>
                        </p:par>
                      </p:childTnLst>
                    </p:cTn>
                  </p:par>
                  <p:par>
                    <p:cTn id="99" fill="hold">
                      <p:stCondLst>
                        <p:cond delay="indefinite"/>
                      </p:stCondLst>
                      <p:childTnLst>
                        <p:par>
                          <p:cTn id="100" fill="hold">
                            <p:stCondLst>
                              <p:cond delay="0"/>
                            </p:stCondLst>
                            <p:childTnLst>
                              <p:par>
                                <p:cTn id="101" presetID="42" presetClass="entr" presetSubtype="0" fill="hold" grpId="0" nodeType="clickEffect">
                                  <p:stCondLst>
                                    <p:cond delay="0"/>
                                  </p:stCondLst>
                                  <p:childTnLst>
                                    <p:set>
                                      <p:cBhvr>
                                        <p:cTn id="102" dur="1" fill="hold">
                                          <p:stCondLst>
                                            <p:cond delay="0"/>
                                          </p:stCondLst>
                                        </p:cTn>
                                        <p:tgtEl>
                                          <p:spTgt spid="13"/>
                                        </p:tgtEl>
                                        <p:attrNameLst>
                                          <p:attrName>style.visibility</p:attrName>
                                        </p:attrNameLst>
                                      </p:cBhvr>
                                      <p:to>
                                        <p:strVal val="visible"/>
                                      </p:to>
                                    </p:set>
                                    <p:animEffect transition="in" filter="fade">
                                      <p:cBhvr>
                                        <p:cTn id="103" dur="1000"/>
                                        <p:tgtEl>
                                          <p:spTgt spid="13"/>
                                        </p:tgtEl>
                                      </p:cBhvr>
                                    </p:animEffect>
                                    <p:anim calcmode="lin" valueType="num">
                                      <p:cBhvr>
                                        <p:cTn id="104" dur="1000" fill="hold"/>
                                        <p:tgtEl>
                                          <p:spTgt spid="13"/>
                                        </p:tgtEl>
                                        <p:attrNameLst>
                                          <p:attrName>ppt_x</p:attrName>
                                        </p:attrNameLst>
                                      </p:cBhvr>
                                      <p:tavLst>
                                        <p:tav tm="0">
                                          <p:val>
                                            <p:strVal val="#ppt_x"/>
                                          </p:val>
                                        </p:tav>
                                        <p:tav tm="100000">
                                          <p:val>
                                            <p:strVal val="#ppt_x"/>
                                          </p:val>
                                        </p:tav>
                                      </p:tavLst>
                                    </p:anim>
                                    <p:anim calcmode="lin" valueType="num">
                                      <p:cBhvr>
                                        <p:cTn id="105" dur="1000" fill="hold"/>
                                        <p:tgtEl>
                                          <p:spTgt spid="13"/>
                                        </p:tgtEl>
                                        <p:attrNameLst>
                                          <p:attrName>ppt_y</p:attrName>
                                        </p:attrNameLst>
                                      </p:cBhvr>
                                      <p:tavLst>
                                        <p:tav tm="0">
                                          <p:val>
                                            <p:strVal val="#ppt_y+.1"/>
                                          </p:val>
                                        </p:tav>
                                        <p:tav tm="100000">
                                          <p:val>
                                            <p:strVal val="#ppt_y"/>
                                          </p:val>
                                        </p:tav>
                                      </p:tavLst>
                                    </p:anim>
                                  </p:childTnLst>
                                </p:cTn>
                              </p:par>
                              <p:par>
                                <p:cTn id="106" presetID="42" presetClass="entr" presetSubtype="0" fill="hold" grpId="0" nodeType="withEffect">
                                  <p:stCondLst>
                                    <p:cond delay="0"/>
                                  </p:stCondLst>
                                  <p:childTnLst>
                                    <p:set>
                                      <p:cBhvr>
                                        <p:cTn id="107" dur="1" fill="hold">
                                          <p:stCondLst>
                                            <p:cond delay="0"/>
                                          </p:stCondLst>
                                        </p:cTn>
                                        <p:tgtEl>
                                          <p:spTgt spid="14"/>
                                        </p:tgtEl>
                                        <p:attrNameLst>
                                          <p:attrName>style.visibility</p:attrName>
                                        </p:attrNameLst>
                                      </p:cBhvr>
                                      <p:to>
                                        <p:strVal val="visible"/>
                                      </p:to>
                                    </p:set>
                                    <p:animEffect transition="in" filter="fade">
                                      <p:cBhvr>
                                        <p:cTn id="108" dur="1000"/>
                                        <p:tgtEl>
                                          <p:spTgt spid="14"/>
                                        </p:tgtEl>
                                      </p:cBhvr>
                                    </p:animEffect>
                                    <p:anim calcmode="lin" valueType="num">
                                      <p:cBhvr>
                                        <p:cTn id="109" dur="1000" fill="hold"/>
                                        <p:tgtEl>
                                          <p:spTgt spid="14"/>
                                        </p:tgtEl>
                                        <p:attrNameLst>
                                          <p:attrName>ppt_x</p:attrName>
                                        </p:attrNameLst>
                                      </p:cBhvr>
                                      <p:tavLst>
                                        <p:tav tm="0">
                                          <p:val>
                                            <p:strVal val="#ppt_x"/>
                                          </p:val>
                                        </p:tav>
                                        <p:tav tm="100000">
                                          <p:val>
                                            <p:strVal val="#ppt_x"/>
                                          </p:val>
                                        </p:tav>
                                      </p:tavLst>
                                    </p:anim>
                                    <p:anim calcmode="lin" valueType="num">
                                      <p:cBhvr>
                                        <p:cTn id="11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11" fill="hold">
                      <p:stCondLst>
                        <p:cond delay="indefinite"/>
                      </p:stCondLst>
                      <p:childTnLst>
                        <p:par>
                          <p:cTn id="112" fill="hold">
                            <p:stCondLst>
                              <p:cond delay="0"/>
                            </p:stCondLst>
                            <p:childTnLst>
                              <p:par>
                                <p:cTn id="113" presetID="47" presetClass="exit" presetSubtype="0" fill="hold" grpId="1" nodeType="clickEffect">
                                  <p:stCondLst>
                                    <p:cond delay="0"/>
                                  </p:stCondLst>
                                  <p:childTnLst>
                                    <p:animEffect transition="out" filter="fade">
                                      <p:cBhvr>
                                        <p:cTn id="114" dur="1000"/>
                                        <p:tgtEl>
                                          <p:spTgt spid="13"/>
                                        </p:tgtEl>
                                      </p:cBhvr>
                                    </p:animEffect>
                                    <p:anim calcmode="lin" valueType="num">
                                      <p:cBhvr>
                                        <p:cTn id="115" dur="1000"/>
                                        <p:tgtEl>
                                          <p:spTgt spid="13"/>
                                        </p:tgtEl>
                                        <p:attrNameLst>
                                          <p:attrName>ppt_x</p:attrName>
                                        </p:attrNameLst>
                                      </p:cBhvr>
                                      <p:tavLst>
                                        <p:tav tm="0">
                                          <p:val>
                                            <p:strVal val="ppt_x"/>
                                          </p:val>
                                        </p:tav>
                                        <p:tav tm="100000">
                                          <p:val>
                                            <p:strVal val="ppt_x"/>
                                          </p:val>
                                        </p:tav>
                                      </p:tavLst>
                                    </p:anim>
                                    <p:anim calcmode="lin" valueType="num">
                                      <p:cBhvr>
                                        <p:cTn id="116" dur="1000"/>
                                        <p:tgtEl>
                                          <p:spTgt spid="13"/>
                                        </p:tgtEl>
                                        <p:attrNameLst>
                                          <p:attrName>ppt_y</p:attrName>
                                        </p:attrNameLst>
                                      </p:cBhvr>
                                      <p:tavLst>
                                        <p:tav tm="0">
                                          <p:val>
                                            <p:strVal val="ppt_y"/>
                                          </p:val>
                                        </p:tav>
                                        <p:tav tm="100000">
                                          <p:val>
                                            <p:strVal val="ppt_y-.1"/>
                                          </p:val>
                                        </p:tav>
                                      </p:tavLst>
                                    </p:anim>
                                    <p:set>
                                      <p:cBhvr>
                                        <p:cTn id="117" dur="1" fill="hold">
                                          <p:stCondLst>
                                            <p:cond delay="999"/>
                                          </p:stCondLst>
                                        </p:cTn>
                                        <p:tgtEl>
                                          <p:spTgt spid="13"/>
                                        </p:tgtEl>
                                        <p:attrNameLst>
                                          <p:attrName>style.visibility</p:attrName>
                                        </p:attrNameLst>
                                      </p:cBhvr>
                                      <p:to>
                                        <p:strVal val="hidden"/>
                                      </p:to>
                                    </p:set>
                                  </p:childTnLst>
                                </p:cTn>
                              </p:par>
                              <p:par>
                                <p:cTn id="118" presetID="47" presetClass="exit" presetSubtype="0" fill="hold" grpId="1" nodeType="withEffect">
                                  <p:stCondLst>
                                    <p:cond delay="0"/>
                                  </p:stCondLst>
                                  <p:childTnLst>
                                    <p:animEffect transition="out" filter="fade">
                                      <p:cBhvr>
                                        <p:cTn id="119" dur="1000"/>
                                        <p:tgtEl>
                                          <p:spTgt spid="14"/>
                                        </p:tgtEl>
                                      </p:cBhvr>
                                    </p:animEffect>
                                    <p:anim calcmode="lin" valueType="num">
                                      <p:cBhvr>
                                        <p:cTn id="120" dur="1000"/>
                                        <p:tgtEl>
                                          <p:spTgt spid="14"/>
                                        </p:tgtEl>
                                        <p:attrNameLst>
                                          <p:attrName>ppt_x</p:attrName>
                                        </p:attrNameLst>
                                      </p:cBhvr>
                                      <p:tavLst>
                                        <p:tav tm="0">
                                          <p:val>
                                            <p:strVal val="ppt_x"/>
                                          </p:val>
                                        </p:tav>
                                        <p:tav tm="100000">
                                          <p:val>
                                            <p:strVal val="ppt_x"/>
                                          </p:val>
                                        </p:tav>
                                      </p:tavLst>
                                    </p:anim>
                                    <p:anim calcmode="lin" valueType="num">
                                      <p:cBhvr>
                                        <p:cTn id="121" dur="1000"/>
                                        <p:tgtEl>
                                          <p:spTgt spid="14"/>
                                        </p:tgtEl>
                                        <p:attrNameLst>
                                          <p:attrName>ppt_y</p:attrName>
                                        </p:attrNameLst>
                                      </p:cBhvr>
                                      <p:tavLst>
                                        <p:tav tm="0">
                                          <p:val>
                                            <p:strVal val="ppt_y"/>
                                          </p:val>
                                        </p:tav>
                                        <p:tav tm="100000">
                                          <p:val>
                                            <p:strVal val="ppt_y-.1"/>
                                          </p:val>
                                        </p:tav>
                                      </p:tavLst>
                                    </p:anim>
                                    <p:set>
                                      <p:cBhvr>
                                        <p:cTn id="122" dur="1" fill="hold">
                                          <p:stCondLst>
                                            <p:cond delay="999"/>
                                          </p:stCondLst>
                                        </p:cTn>
                                        <p:tgtEl>
                                          <p:spTgt spid="14"/>
                                        </p:tgtEl>
                                        <p:attrNameLst>
                                          <p:attrName>style.visibility</p:attrName>
                                        </p:attrNameLst>
                                      </p:cBhvr>
                                      <p:to>
                                        <p:strVal val="hidden"/>
                                      </p:to>
                                    </p:set>
                                  </p:childTnLst>
                                </p:cTn>
                              </p:par>
                            </p:childTnLst>
                          </p:cTn>
                        </p:par>
                      </p:childTnLst>
                    </p:cTn>
                  </p:par>
                  <p:par>
                    <p:cTn id="123" fill="hold">
                      <p:stCondLst>
                        <p:cond delay="indefinite"/>
                      </p:stCondLst>
                      <p:childTnLst>
                        <p:par>
                          <p:cTn id="124" fill="hold">
                            <p:stCondLst>
                              <p:cond delay="0"/>
                            </p:stCondLst>
                            <p:childTnLst>
                              <p:par>
                                <p:cTn id="125" presetID="42" presetClass="entr" presetSubtype="0" fill="hold" grpId="0" nodeType="clickEffect">
                                  <p:stCondLst>
                                    <p:cond delay="0"/>
                                  </p:stCondLst>
                                  <p:childTnLst>
                                    <p:set>
                                      <p:cBhvr>
                                        <p:cTn id="126" dur="1" fill="hold">
                                          <p:stCondLst>
                                            <p:cond delay="0"/>
                                          </p:stCondLst>
                                        </p:cTn>
                                        <p:tgtEl>
                                          <p:spTgt spid="15"/>
                                        </p:tgtEl>
                                        <p:attrNameLst>
                                          <p:attrName>style.visibility</p:attrName>
                                        </p:attrNameLst>
                                      </p:cBhvr>
                                      <p:to>
                                        <p:strVal val="visible"/>
                                      </p:to>
                                    </p:set>
                                    <p:animEffect transition="in" filter="fade">
                                      <p:cBhvr>
                                        <p:cTn id="127" dur="1000"/>
                                        <p:tgtEl>
                                          <p:spTgt spid="15"/>
                                        </p:tgtEl>
                                      </p:cBhvr>
                                    </p:animEffect>
                                    <p:anim calcmode="lin" valueType="num">
                                      <p:cBhvr>
                                        <p:cTn id="128" dur="1000" fill="hold"/>
                                        <p:tgtEl>
                                          <p:spTgt spid="15"/>
                                        </p:tgtEl>
                                        <p:attrNameLst>
                                          <p:attrName>ppt_x</p:attrName>
                                        </p:attrNameLst>
                                      </p:cBhvr>
                                      <p:tavLst>
                                        <p:tav tm="0">
                                          <p:val>
                                            <p:strVal val="#ppt_x"/>
                                          </p:val>
                                        </p:tav>
                                        <p:tav tm="100000">
                                          <p:val>
                                            <p:strVal val="#ppt_x"/>
                                          </p:val>
                                        </p:tav>
                                      </p:tavLst>
                                    </p:anim>
                                    <p:anim calcmode="lin" valueType="num">
                                      <p:cBhvr>
                                        <p:cTn id="129" dur="1000" fill="hold"/>
                                        <p:tgtEl>
                                          <p:spTgt spid="15"/>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16"/>
                                        </p:tgtEl>
                                        <p:attrNameLst>
                                          <p:attrName>style.visibility</p:attrName>
                                        </p:attrNameLst>
                                      </p:cBhvr>
                                      <p:to>
                                        <p:strVal val="visible"/>
                                      </p:to>
                                    </p:set>
                                    <p:animEffect transition="in" filter="fade">
                                      <p:cBhvr>
                                        <p:cTn id="132" dur="1000"/>
                                        <p:tgtEl>
                                          <p:spTgt spid="16"/>
                                        </p:tgtEl>
                                      </p:cBhvr>
                                    </p:animEffect>
                                    <p:anim calcmode="lin" valueType="num">
                                      <p:cBhvr>
                                        <p:cTn id="133" dur="1000" fill="hold"/>
                                        <p:tgtEl>
                                          <p:spTgt spid="16"/>
                                        </p:tgtEl>
                                        <p:attrNameLst>
                                          <p:attrName>ppt_x</p:attrName>
                                        </p:attrNameLst>
                                      </p:cBhvr>
                                      <p:tavLst>
                                        <p:tav tm="0">
                                          <p:val>
                                            <p:strVal val="#ppt_x"/>
                                          </p:val>
                                        </p:tav>
                                        <p:tav tm="100000">
                                          <p:val>
                                            <p:strVal val="#ppt_x"/>
                                          </p:val>
                                        </p:tav>
                                      </p:tavLst>
                                    </p:anim>
                                    <p:anim calcmode="lin" valueType="num">
                                      <p:cBhvr>
                                        <p:cTn id="134" dur="1000" fill="hold"/>
                                        <p:tgtEl>
                                          <p:spTgt spid="16"/>
                                        </p:tgtEl>
                                        <p:attrNameLst>
                                          <p:attrName>ppt_y</p:attrName>
                                        </p:attrNameLst>
                                      </p:cBhvr>
                                      <p:tavLst>
                                        <p:tav tm="0">
                                          <p:val>
                                            <p:strVal val="#ppt_y+.1"/>
                                          </p:val>
                                        </p:tav>
                                        <p:tav tm="100000">
                                          <p:val>
                                            <p:strVal val="#ppt_y"/>
                                          </p:val>
                                        </p:tav>
                                      </p:tavLst>
                                    </p:anim>
                                  </p:childTnLst>
                                </p:cTn>
                              </p:par>
                            </p:childTnLst>
                          </p:cTn>
                        </p:par>
                      </p:childTnLst>
                    </p:cTn>
                  </p:par>
                  <p:par>
                    <p:cTn id="135" fill="hold">
                      <p:stCondLst>
                        <p:cond delay="indefinite"/>
                      </p:stCondLst>
                      <p:childTnLst>
                        <p:par>
                          <p:cTn id="136" fill="hold">
                            <p:stCondLst>
                              <p:cond delay="0"/>
                            </p:stCondLst>
                            <p:childTnLst>
                              <p:par>
                                <p:cTn id="137" presetID="47" presetClass="exit" presetSubtype="0" fill="hold" grpId="1" nodeType="clickEffect">
                                  <p:stCondLst>
                                    <p:cond delay="0"/>
                                  </p:stCondLst>
                                  <p:childTnLst>
                                    <p:animEffect transition="out" filter="fade">
                                      <p:cBhvr>
                                        <p:cTn id="138" dur="1000"/>
                                        <p:tgtEl>
                                          <p:spTgt spid="15"/>
                                        </p:tgtEl>
                                      </p:cBhvr>
                                    </p:animEffect>
                                    <p:anim calcmode="lin" valueType="num">
                                      <p:cBhvr>
                                        <p:cTn id="139" dur="1000"/>
                                        <p:tgtEl>
                                          <p:spTgt spid="15"/>
                                        </p:tgtEl>
                                        <p:attrNameLst>
                                          <p:attrName>ppt_x</p:attrName>
                                        </p:attrNameLst>
                                      </p:cBhvr>
                                      <p:tavLst>
                                        <p:tav tm="0">
                                          <p:val>
                                            <p:strVal val="ppt_x"/>
                                          </p:val>
                                        </p:tav>
                                        <p:tav tm="100000">
                                          <p:val>
                                            <p:strVal val="ppt_x"/>
                                          </p:val>
                                        </p:tav>
                                      </p:tavLst>
                                    </p:anim>
                                    <p:anim calcmode="lin" valueType="num">
                                      <p:cBhvr>
                                        <p:cTn id="140" dur="1000"/>
                                        <p:tgtEl>
                                          <p:spTgt spid="15"/>
                                        </p:tgtEl>
                                        <p:attrNameLst>
                                          <p:attrName>ppt_y</p:attrName>
                                        </p:attrNameLst>
                                      </p:cBhvr>
                                      <p:tavLst>
                                        <p:tav tm="0">
                                          <p:val>
                                            <p:strVal val="ppt_y"/>
                                          </p:val>
                                        </p:tav>
                                        <p:tav tm="100000">
                                          <p:val>
                                            <p:strVal val="ppt_y-.1"/>
                                          </p:val>
                                        </p:tav>
                                      </p:tavLst>
                                    </p:anim>
                                    <p:set>
                                      <p:cBhvr>
                                        <p:cTn id="141" dur="1" fill="hold">
                                          <p:stCondLst>
                                            <p:cond delay="999"/>
                                          </p:stCondLst>
                                        </p:cTn>
                                        <p:tgtEl>
                                          <p:spTgt spid="15"/>
                                        </p:tgtEl>
                                        <p:attrNameLst>
                                          <p:attrName>style.visibility</p:attrName>
                                        </p:attrNameLst>
                                      </p:cBhvr>
                                      <p:to>
                                        <p:strVal val="hidden"/>
                                      </p:to>
                                    </p:set>
                                  </p:childTnLst>
                                </p:cTn>
                              </p:par>
                              <p:par>
                                <p:cTn id="142" presetID="47" presetClass="exit" presetSubtype="0" fill="hold" grpId="1" nodeType="withEffect">
                                  <p:stCondLst>
                                    <p:cond delay="0"/>
                                  </p:stCondLst>
                                  <p:childTnLst>
                                    <p:animEffect transition="out" filter="fade">
                                      <p:cBhvr>
                                        <p:cTn id="143" dur="1000"/>
                                        <p:tgtEl>
                                          <p:spTgt spid="16"/>
                                        </p:tgtEl>
                                      </p:cBhvr>
                                    </p:animEffect>
                                    <p:anim calcmode="lin" valueType="num">
                                      <p:cBhvr>
                                        <p:cTn id="144" dur="1000"/>
                                        <p:tgtEl>
                                          <p:spTgt spid="16"/>
                                        </p:tgtEl>
                                        <p:attrNameLst>
                                          <p:attrName>ppt_x</p:attrName>
                                        </p:attrNameLst>
                                      </p:cBhvr>
                                      <p:tavLst>
                                        <p:tav tm="0">
                                          <p:val>
                                            <p:strVal val="ppt_x"/>
                                          </p:val>
                                        </p:tav>
                                        <p:tav tm="100000">
                                          <p:val>
                                            <p:strVal val="ppt_x"/>
                                          </p:val>
                                        </p:tav>
                                      </p:tavLst>
                                    </p:anim>
                                    <p:anim calcmode="lin" valueType="num">
                                      <p:cBhvr>
                                        <p:cTn id="145" dur="1000"/>
                                        <p:tgtEl>
                                          <p:spTgt spid="16"/>
                                        </p:tgtEl>
                                        <p:attrNameLst>
                                          <p:attrName>ppt_y</p:attrName>
                                        </p:attrNameLst>
                                      </p:cBhvr>
                                      <p:tavLst>
                                        <p:tav tm="0">
                                          <p:val>
                                            <p:strVal val="ppt_y"/>
                                          </p:val>
                                        </p:tav>
                                        <p:tav tm="100000">
                                          <p:val>
                                            <p:strVal val="ppt_y-.1"/>
                                          </p:val>
                                        </p:tav>
                                      </p:tavLst>
                                    </p:anim>
                                    <p:set>
                                      <p:cBhvr>
                                        <p:cTn id="146" dur="1" fill="hold">
                                          <p:stCondLst>
                                            <p:cond delay="999"/>
                                          </p:stCondLst>
                                        </p:cTn>
                                        <p:tgtEl>
                                          <p:spTgt spid="16"/>
                                        </p:tgtEl>
                                        <p:attrNameLst>
                                          <p:attrName>style.visibility</p:attrName>
                                        </p:attrNameLst>
                                      </p:cBhvr>
                                      <p:to>
                                        <p:strVal val="hidden"/>
                                      </p:to>
                                    </p:set>
                                  </p:childTnLst>
                                </p:cTn>
                              </p:par>
                            </p:childTnLst>
                          </p:cTn>
                        </p:par>
                      </p:childTnLst>
                    </p:cTn>
                  </p:par>
                  <p:par>
                    <p:cTn id="147" fill="hold">
                      <p:stCondLst>
                        <p:cond delay="indefinite"/>
                      </p:stCondLst>
                      <p:childTnLst>
                        <p:par>
                          <p:cTn id="148" fill="hold">
                            <p:stCondLst>
                              <p:cond delay="0"/>
                            </p:stCondLst>
                            <p:childTnLst>
                              <p:par>
                                <p:cTn id="149" presetID="42" presetClass="entr" presetSubtype="0" fill="hold" grpId="0" nodeType="clickEffect">
                                  <p:stCondLst>
                                    <p:cond delay="0"/>
                                  </p:stCondLst>
                                  <p:childTnLst>
                                    <p:set>
                                      <p:cBhvr>
                                        <p:cTn id="150" dur="1" fill="hold">
                                          <p:stCondLst>
                                            <p:cond delay="0"/>
                                          </p:stCondLst>
                                        </p:cTn>
                                        <p:tgtEl>
                                          <p:spTgt spid="17"/>
                                        </p:tgtEl>
                                        <p:attrNameLst>
                                          <p:attrName>style.visibility</p:attrName>
                                        </p:attrNameLst>
                                      </p:cBhvr>
                                      <p:to>
                                        <p:strVal val="visible"/>
                                      </p:to>
                                    </p:set>
                                    <p:animEffect transition="in" filter="fade">
                                      <p:cBhvr>
                                        <p:cTn id="151" dur="1000"/>
                                        <p:tgtEl>
                                          <p:spTgt spid="17"/>
                                        </p:tgtEl>
                                      </p:cBhvr>
                                    </p:animEffect>
                                    <p:anim calcmode="lin" valueType="num">
                                      <p:cBhvr>
                                        <p:cTn id="152" dur="1000" fill="hold"/>
                                        <p:tgtEl>
                                          <p:spTgt spid="17"/>
                                        </p:tgtEl>
                                        <p:attrNameLst>
                                          <p:attrName>ppt_x</p:attrName>
                                        </p:attrNameLst>
                                      </p:cBhvr>
                                      <p:tavLst>
                                        <p:tav tm="0">
                                          <p:val>
                                            <p:strVal val="#ppt_x"/>
                                          </p:val>
                                        </p:tav>
                                        <p:tav tm="100000">
                                          <p:val>
                                            <p:strVal val="#ppt_x"/>
                                          </p:val>
                                        </p:tav>
                                      </p:tavLst>
                                    </p:anim>
                                    <p:anim calcmode="lin" valueType="num">
                                      <p:cBhvr>
                                        <p:cTn id="153" dur="1000" fill="hold"/>
                                        <p:tgtEl>
                                          <p:spTgt spid="17"/>
                                        </p:tgtEl>
                                        <p:attrNameLst>
                                          <p:attrName>ppt_y</p:attrName>
                                        </p:attrNameLst>
                                      </p:cBhvr>
                                      <p:tavLst>
                                        <p:tav tm="0">
                                          <p:val>
                                            <p:strVal val="#ppt_y+.1"/>
                                          </p:val>
                                        </p:tav>
                                        <p:tav tm="100000">
                                          <p:val>
                                            <p:strVal val="#ppt_y"/>
                                          </p:val>
                                        </p:tav>
                                      </p:tavLst>
                                    </p:anim>
                                  </p:childTnLst>
                                </p:cTn>
                              </p:par>
                              <p:par>
                                <p:cTn id="154" presetID="42" presetClass="entr" presetSubtype="0" fill="hold" grpId="0" nodeType="withEffect">
                                  <p:stCondLst>
                                    <p:cond delay="0"/>
                                  </p:stCondLst>
                                  <p:childTnLst>
                                    <p:set>
                                      <p:cBhvr>
                                        <p:cTn id="155" dur="1" fill="hold">
                                          <p:stCondLst>
                                            <p:cond delay="0"/>
                                          </p:stCondLst>
                                        </p:cTn>
                                        <p:tgtEl>
                                          <p:spTgt spid="18"/>
                                        </p:tgtEl>
                                        <p:attrNameLst>
                                          <p:attrName>style.visibility</p:attrName>
                                        </p:attrNameLst>
                                      </p:cBhvr>
                                      <p:to>
                                        <p:strVal val="visible"/>
                                      </p:to>
                                    </p:set>
                                    <p:animEffect transition="in" filter="fade">
                                      <p:cBhvr>
                                        <p:cTn id="156" dur="1000"/>
                                        <p:tgtEl>
                                          <p:spTgt spid="18"/>
                                        </p:tgtEl>
                                      </p:cBhvr>
                                    </p:animEffect>
                                    <p:anim calcmode="lin" valueType="num">
                                      <p:cBhvr>
                                        <p:cTn id="157" dur="1000" fill="hold"/>
                                        <p:tgtEl>
                                          <p:spTgt spid="18"/>
                                        </p:tgtEl>
                                        <p:attrNameLst>
                                          <p:attrName>ppt_x</p:attrName>
                                        </p:attrNameLst>
                                      </p:cBhvr>
                                      <p:tavLst>
                                        <p:tav tm="0">
                                          <p:val>
                                            <p:strVal val="#ppt_x"/>
                                          </p:val>
                                        </p:tav>
                                        <p:tav tm="100000">
                                          <p:val>
                                            <p:strVal val="#ppt_x"/>
                                          </p:val>
                                        </p:tav>
                                      </p:tavLst>
                                    </p:anim>
                                    <p:anim calcmode="lin" valueType="num">
                                      <p:cBhvr>
                                        <p:cTn id="158"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9" fill="hold">
                      <p:stCondLst>
                        <p:cond delay="indefinite"/>
                      </p:stCondLst>
                      <p:childTnLst>
                        <p:par>
                          <p:cTn id="160" fill="hold">
                            <p:stCondLst>
                              <p:cond delay="0"/>
                            </p:stCondLst>
                            <p:childTnLst>
                              <p:par>
                                <p:cTn id="161" presetID="47" presetClass="exit" presetSubtype="0" fill="hold" grpId="1" nodeType="clickEffect">
                                  <p:stCondLst>
                                    <p:cond delay="0"/>
                                  </p:stCondLst>
                                  <p:childTnLst>
                                    <p:animEffect transition="out" filter="fade">
                                      <p:cBhvr>
                                        <p:cTn id="162" dur="1000"/>
                                        <p:tgtEl>
                                          <p:spTgt spid="17"/>
                                        </p:tgtEl>
                                      </p:cBhvr>
                                    </p:animEffect>
                                    <p:anim calcmode="lin" valueType="num">
                                      <p:cBhvr>
                                        <p:cTn id="163" dur="1000"/>
                                        <p:tgtEl>
                                          <p:spTgt spid="17"/>
                                        </p:tgtEl>
                                        <p:attrNameLst>
                                          <p:attrName>ppt_x</p:attrName>
                                        </p:attrNameLst>
                                      </p:cBhvr>
                                      <p:tavLst>
                                        <p:tav tm="0">
                                          <p:val>
                                            <p:strVal val="ppt_x"/>
                                          </p:val>
                                        </p:tav>
                                        <p:tav tm="100000">
                                          <p:val>
                                            <p:strVal val="ppt_x"/>
                                          </p:val>
                                        </p:tav>
                                      </p:tavLst>
                                    </p:anim>
                                    <p:anim calcmode="lin" valueType="num">
                                      <p:cBhvr>
                                        <p:cTn id="164" dur="1000"/>
                                        <p:tgtEl>
                                          <p:spTgt spid="17"/>
                                        </p:tgtEl>
                                        <p:attrNameLst>
                                          <p:attrName>ppt_y</p:attrName>
                                        </p:attrNameLst>
                                      </p:cBhvr>
                                      <p:tavLst>
                                        <p:tav tm="0">
                                          <p:val>
                                            <p:strVal val="ppt_y"/>
                                          </p:val>
                                        </p:tav>
                                        <p:tav tm="100000">
                                          <p:val>
                                            <p:strVal val="ppt_y-.1"/>
                                          </p:val>
                                        </p:tav>
                                      </p:tavLst>
                                    </p:anim>
                                    <p:set>
                                      <p:cBhvr>
                                        <p:cTn id="165" dur="1" fill="hold">
                                          <p:stCondLst>
                                            <p:cond delay="999"/>
                                          </p:stCondLst>
                                        </p:cTn>
                                        <p:tgtEl>
                                          <p:spTgt spid="17"/>
                                        </p:tgtEl>
                                        <p:attrNameLst>
                                          <p:attrName>style.visibility</p:attrName>
                                        </p:attrNameLst>
                                      </p:cBhvr>
                                      <p:to>
                                        <p:strVal val="hidden"/>
                                      </p:to>
                                    </p:set>
                                  </p:childTnLst>
                                </p:cTn>
                              </p:par>
                              <p:par>
                                <p:cTn id="166" presetID="47" presetClass="exit" presetSubtype="0" fill="hold" grpId="1" nodeType="withEffect">
                                  <p:stCondLst>
                                    <p:cond delay="0"/>
                                  </p:stCondLst>
                                  <p:childTnLst>
                                    <p:animEffect transition="out" filter="fade">
                                      <p:cBhvr>
                                        <p:cTn id="167" dur="1000"/>
                                        <p:tgtEl>
                                          <p:spTgt spid="18"/>
                                        </p:tgtEl>
                                      </p:cBhvr>
                                    </p:animEffect>
                                    <p:anim calcmode="lin" valueType="num">
                                      <p:cBhvr>
                                        <p:cTn id="168" dur="1000"/>
                                        <p:tgtEl>
                                          <p:spTgt spid="18"/>
                                        </p:tgtEl>
                                        <p:attrNameLst>
                                          <p:attrName>ppt_x</p:attrName>
                                        </p:attrNameLst>
                                      </p:cBhvr>
                                      <p:tavLst>
                                        <p:tav tm="0">
                                          <p:val>
                                            <p:strVal val="ppt_x"/>
                                          </p:val>
                                        </p:tav>
                                        <p:tav tm="100000">
                                          <p:val>
                                            <p:strVal val="ppt_x"/>
                                          </p:val>
                                        </p:tav>
                                      </p:tavLst>
                                    </p:anim>
                                    <p:anim calcmode="lin" valueType="num">
                                      <p:cBhvr>
                                        <p:cTn id="169" dur="1000"/>
                                        <p:tgtEl>
                                          <p:spTgt spid="18"/>
                                        </p:tgtEl>
                                        <p:attrNameLst>
                                          <p:attrName>ppt_y</p:attrName>
                                        </p:attrNameLst>
                                      </p:cBhvr>
                                      <p:tavLst>
                                        <p:tav tm="0">
                                          <p:val>
                                            <p:strVal val="ppt_y"/>
                                          </p:val>
                                        </p:tav>
                                        <p:tav tm="100000">
                                          <p:val>
                                            <p:strVal val="ppt_y-.1"/>
                                          </p:val>
                                        </p:tav>
                                      </p:tavLst>
                                    </p:anim>
                                    <p:set>
                                      <p:cBhvr>
                                        <p:cTn id="170" dur="1" fill="hold">
                                          <p:stCondLst>
                                            <p:cond delay="999"/>
                                          </p:stCondLst>
                                        </p:cTn>
                                        <p:tgtEl>
                                          <p:spTgt spid="18"/>
                                        </p:tgtEl>
                                        <p:attrNameLst>
                                          <p:attrName>style.visibility</p:attrName>
                                        </p:attrNameLst>
                                      </p:cBhvr>
                                      <p:to>
                                        <p:strVal val="hidden"/>
                                      </p:to>
                                    </p:set>
                                  </p:childTnLst>
                                </p:cTn>
                              </p:par>
                            </p:childTnLst>
                          </p:cTn>
                        </p:par>
                      </p:childTnLst>
                    </p:cTn>
                  </p:par>
                  <p:par>
                    <p:cTn id="171" fill="hold">
                      <p:stCondLst>
                        <p:cond delay="indefinite"/>
                      </p:stCondLst>
                      <p:childTnLst>
                        <p:par>
                          <p:cTn id="172" fill="hold">
                            <p:stCondLst>
                              <p:cond delay="0"/>
                            </p:stCondLst>
                            <p:childTnLst>
                              <p:par>
                                <p:cTn id="173" presetID="42" presetClass="entr" presetSubtype="0" fill="hold" grpId="0" nodeType="clickEffect">
                                  <p:stCondLst>
                                    <p:cond delay="0"/>
                                  </p:stCondLst>
                                  <p:childTnLst>
                                    <p:set>
                                      <p:cBhvr>
                                        <p:cTn id="174" dur="1" fill="hold">
                                          <p:stCondLst>
                                            <p:cond delay="0"/>
                                          </p:stCondLst>
                                        </p:cTn>
                                        <p:tgtEl>
                                          <p:spTgt spid="19"/>
                                        </p:tgtEl>
                                        <p:attrNameLst>
                                          <p:attrName>style.visibility</p:attrName>
                                        </p:attrNameLst>
                                      </p:cBhvr>
                                      <p:to>
                                        <p:strVal val="visible"/>
                                      </p:to>
                                    </p:set>
                                    <p:animEffect transition="in" filter="fade">
                                      <p:cBhvr>
                                        <p:cTn id="175" dur="1000"/>
                                        <p:tgtEl>
                                          <p:spTgt spid="19"/>
                                        </p:tgtEl>
                                      </p:cBhvr>
                                    </p:animEffect>
                                    <p:anim calcmode="lin" valueType="num">
                                      <p:cBhvr>
                                        <p:cTn id="176" dur="1000" fill="hold"/>
                                        <p:tgtEl>
                                          <p:spTgt spid="19"/>
                                        </p:tgtEl>
                                        <p:attrNameLst>
                                          <p:attrName>ppt_x</p:attrName>
                                        </p:attrNameLst>
                                      </p:cBhvr>
                                      <p:tavLst>
                                        <p:tav tm="0">
                                          <p:val>
                                            <p:strVal val="#ppt_x"/>
                                          </p:val>
                                        </p:tav>
                                        <p:tav tm="100000">
                                          <p:val>
                                            <p:strVal val="#ppt_x"/>
                                          </p:val>
                                        </p:tav>
                                      </p:tavLst>
                                    </p:anim>
                                    <p:anim calcmode="lin" valueType="num">
                                      <p:cBhvr>
                                        <p:cTn id="177" dur="1000" fill="hold"/>
                                        <p:tgtEl>
                                          <p:spTgt spid="19"/>
                                        </p:tgtEl>
                                        <p:attrNameLst>
                                          <p:attrName>ppt_y</p:attrName>
                                        </p:attrNameLst>
                                      </p:cBhvr>
                                      <p:tavLst>
                                        <p:tav tm="0">
                                          <p:val>
                                            <p:strVal val="#ppt_y+.1"/>
                                          </p:val>
                                        </p:tav>
                                        <p:tav tm="100000">
                                          <p:val>
                                            <p:strVal val="#ppt_y"/>
                                          </p:val>
                                        </p:tav>
                                      </p:tavLst>
                                    </p:anim>
                                  </p:childTnLst>
                                </p:cTn>
                              </p:par>
                              <p:par>
                                <p:cTn id="178" presetID="42" presetClass="entr" presetSubtype="0" fill="hold" grpId="0" nodeType="withEffect">
                                  <p:stCondLst>
                                    <p:cond delay="0"/>
                                  </p:stCondLst>
                                  <p:childTnLst>
                                    <p:set>
                                      <p:cBhvr>
                                        <p:cTn id="179" dur="1" fill="hold">
                                          <p:stCondLst>
                                            <p:cond delay="0"/>
                                          </p:stCondLst>
                                        </p:cTn>
                                        <p:tgtEl>
                                          <p:spTgt spid="20"/>
                                        </p:tgtEl>
                                        <p:attrNameLst>
                                          <p:attrName>style.visibility</p:attrName>
                                        </p:attrNameLst>
                                      </p:cBhvr>
                                      <p:to>
                                        <p:strVal val="visible"/>
                                      </p:to>
                                    </p:set>
                                    <p:animEffect transition="in" filter="fade">
                                      <p:cBhvr>
                                        <p:cTn id="180" dur="1000"/>
                                        <p:tgtEl>
                                          <p:spTgt spid="20"/>
                                        </p:tgtEl>
                                      </p:cBhvr>
                                    </p:animEffect>
                                    <p:anim calcmode="lin" valueType="num">
                                      <p:cBhvr>
                                        <p:cTn id="181" dur="1000" fill="hold"/>
                                        <p:tgtEl>
                                          <p:spTgt spid="20"/>
                                        </p:tgtEl>
                                        <p:attrNameLst>
                                          <p:attrName>ppt_x</p:attrName>
                                        </p:attrNameLst>
                                      </p:cBhvr>
                                      <p:tavLst>
                                        <p:tav tm="0">
                                          <p:val>
                                            <p:strVal val="#ppt_x"/>
                                          </p:val>
                                        </p:tav>
                                        <p:tav tm="100000">
                                          <p:val>
                                            <p:strVal val="#ppt_x"/>
                                          </p:val>
                                        </p:tav>
                                      </p:tavLst>
                                    </p:anim>
                                    <p:anim calcmode="lin" valueType="num">
                                      <p:cBhvr>
                                        <p:cTn id="182"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183" fill="hold">
                      <p:stCondLst>
                        <p:cond delay="indefinite"/>
                      </p:stCondLst>
                      <p:childTnLst>
                        <p:par>
                          <p:cTn id="184" fill="hold">
                            <p:stCondLst>
                              <p:cond delay="0"/>
                            </p:stCondLst>
                            <p:childTnLst>
                              <p:par>
                                <p:cTn id="185" presetID="47" presetClass="exit" presetSubtype="0" fill="hold" grpId="1" nodeType="clickEffect">
                                  <p:stCondLst>
                                    <p:cond delay="0"/>
                                  </p:stCondLst>
                                  <p:childTnLst>
                                    <p:animEffect transition="out" filter="fade">
                                      <p:cBhvr>
                                        <p:cTn id="186" dur="1000"/>
                                        <p:tgtEl>
                                          <p:spTgt spid="19"/>
                                        </p:tgtEl>
                                      </p:cBhvr>
                                    </p:animEffect>
                                    <p:anim calcmode="lin" valueType="num">
                                      <p:cBhvr>
                                        <p:cTn id="187" dur="1000"/>
                                        <p:tgtEl>
                                          <p:spTgt spid="19"/>
                                        </p:tgtEl>
                                        <p:attrNameLst>
                                          <p:attrName>ppt_x</p:attrName>
                                        </p:attrNameLst>
                                      </p:cBhvr>
                                      <p:tavLst>
                                        <p:tav tm="0">
                                          <p:val>
                                            <p:strVal val="ppt_x"/>
                                          </p:val>
                                        </p:tav>
                                        <p:tav tm="100000">
                                          <p:val>
                                            <p:strVal val="ppt_x"/>
                                          </p:val>
                                        </p:tav>
                                      </p:tavLst>
                                    </p:anim>
                                    <p:anim calcmode="lin" valueType="num">
                                      <p:cBhvr>
                                        <p:cTn id="188" dur="1000"/>
                                        <p:tgtEl>
                                          <p:spTgt spid="19"/>
                                        </p:tgtEl>
                                        <p:attrNameLst>
                                          <p:attrName>ppt_y</p:attrName>
                                        </p:attrNameLst>
                                      </p:cBhvr>
                                      <p:tavLst>
                                        <p:tav tm="0">
                                          <p:val>
                                            <p:strVal val="ppt_y"/>
                                          </p:val>
                                        </p:tav>
                                        <p:tav tm="100000">
                                          <p:val>
                                            <p:strVal val="ppt_y-.1"/>
                                          </p:val>
                                        </p:tav>
                                      </p:tavLst>
                                    </p:anim>
                                    <p:set>
                                      <p:cBhvr>
                                        <p:cTn id="189" dur="1" fill="hold">
                                          <p:stCondLst>
                                            <p:cond delay="999"/>
                                          </p:stCondLst>
                                        </p:cTn>
                                        <p:tgtEl>
                                          <p:spTgt spid="19"/>
                                        </p:tgtEl>
                                        <p:attrNameLst>
                                          <p:attrName>style.visibility</p:attrName>
                                        </p:attrNameLst>
                                      </p:cBhvr>
                                      <p:to>
                                        <p:strVal val="hidden"/>
                                      </p:to>
                                    </p:set>
                                  </p:childTnLst>
                                </p:cTn>
                              </p:par>
                              <p:par>
                                <p:cTn id="190" presetID="47" presetClass="exit" presetSubtype="0" fill="hold" grpId="1" nodeType="withEffect">
                                  <p:stCondLst>
                                    <p:cond delay="0"/>
                                  </p:stCondLst>
                                  <p:childTnLst>
                                    <p:animEffect transition="out" filter="fade">
                                      <p:cBhvr>
                                        <p:cTn id="191" dur="1000"/>
                                        <p:tgtEl>
                                          <p:spTgt spid="20"/>
                                        </p:tgtEl>
                                      </p:cBhvr>
                                    </p:animEffect>
                                    <p:anim calcmode="lin" valueType="num">
                                      <p:cBhvr>
                                        <p:cTn id="192" dur="1000"/>
                                        <p:tgtEl>
                                          <p:spTgt spid="20"/>
                                        </p:tgtEl>
                                        <p:attrNameLst>
                                          <p:attrName>ppt_x</p:attrName>
                                        </p:attrNameLst>
                                      </p:cBhvr>
                                      <p:tavLst>
                                        <p:tav tm="0">
                                          <p:val>
                                            <p:strVal val="ppt_x"/>
                                          </p:val>
                                        </p:tav>
                                        <p:tav tm="100000">
                                          <p:val>
                                            <p:strVal val="ppt_x"/>
                                          </p:val>
                                        </p:tav>
                                      </p:tavLst>
                                    </p:anim>
                                    <p:anim calcmode="lin" valueType="num">
                                      <p:cBhvr>
                                        <p:cTn id="193" dur="1000"/>
                                        <p:tgtEl>
                                          <p:spTgt spid="20"/>
                                        </p:tgtEl>
                                        <p:attrNameLst>
                                          <p:attrName>ppt_y</p:attrName>
                                        </p:attrNameLst>
                                      </p:cBhvr>
                                      <p:tavLst>
                                        <p:tav tm="0">
                                          <p:val>
                                            <p:strVal val="ppt_y"/>
                                          </p:val>
                                        </p:tav>
                                        <p:tav tm="100000">
                                          <p:val>
                                            <p:strVal val="ppt_y-.1"/>
                                          </p:val>
                                        </p:tav>
                                      </p:tavLst>
                                    </p:anim>
                                    <p:set>
                                      <p:cBhvr>
                                        <p:cTn id="194" dur="1" fill="hold">
                                          <p:stCondLst>
                                            <p:cond delay="999"/>
                                          </p:stCondLst>
                                        </p:cTn>
                                        <p:tgtEl>
                                          <p:spTgt spid="2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P spid="4" grpId="0"/>
      <p:bldP spid="4" grpId="1"/>
      <p:bldP spid="6" grpId="0"/>
      <p:bldP spid="6" grpId="1"/>
      <p:bldP spid="7" grpId="0"/>
      <p:bldP spid="7" grpId="1"/>
      <p:bldP spid="9" grpId="0"/>
      <p:bldP spid="9" grpId="1"/>
      <p:bldP spid="10" grpId="0"/>
      <p:bldP spid="10" grpId="1"/>
      <p:bldP spid="11" grpId="0"/>
      <p:bldP spid="11" grpId="1"/>
      <p:bldP spid="12" grpId="0"/>
      <p:bldP spid="12" grpId="1"/>
      <p:bldP spid="13" grpId="0"/>
      <p:bldP spid="13" grpId="1"/>
      <p:bldP spid="14" grpId="0"/>
      <p:bldP spid="14" grpId="1"/>
      <p:bldP spid="15" grpId="0"/>
      <p:bldP spid="15" grpId="1"/>
      <p:bldP spid="16" grpId="0"/>
      <p:bldP spid="16" grpId="1"/>
      <p:bldP spid="17" grpId="0"/>
      <p:bldP spid="17" grpId="1"/>
      <p:bldP spid="18" grpId="0"/>
      <p:bldP spid="18" grpId="1"/>
      <p:bldP spid="19" grpId="0"/>
      <p:bldP spid="19" grpId="1"/>
      <p:bldP spid="20" grpId="0"/>
      <p:bldP spid="20"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/*Tú Vida en </a:t>
            </a:r>
            <a:r>
              <a:rPr lang="es-MX" dirty="0" smtClean="0"/>
              <a:t>Código</a:t>
            </a:r>
            <a:r>
              <a:rPr lang="en-US" dirty="0" smtClean="0"/>
              <a:t>*/</a:t>
            </a:r>
            <a:endParaRPr lang="en-US" dirty="0"/>
          </a:p>
        </p:txBody>
      </p:sp>
      <p:sp>
        <p:nvSpPr>
          <p:cNvPr id="4" name="Subtitle 2"/>
          <p:cNvSpPr txBox="1">
            <a:spLocks/>
          </p:cNvSpPr>
          <p:nvPr/>
        </p:nvSpPr>
        <p:spPr>
          <a:xfrm>
            <a:off x="862264" y="3416436"/>
            <a:ext cx="7683914" cy="869814"/>
          </a:xfrm>
          <a:prstGeom prst="rect">
            <a:avLst/>
          </a:prstGeom>
        </p:spPr>
        <p:txBody>
          <a:bodyPr/>
          <a:lstStyle/>
          <a:p>
            <a:pPr marL="460375" marR="0" lvl="0" indent="-460375" algn="l" defTabSz="914363" rtl="0" eaLnBrk="1" fontAlgn="auto" latinLnBrk="0" hangingPunct="1">
              <a:lnSpc>
                <a:spcPct val="90000"/>
              </a:lnSpc>
              <a:spcBef>
                <a:spcPct val="20000"/>
              </a:spcBef>
              <a:spcAft>
                <a:spcPts val="0"/>
              </a:spcAft>
              <a:buClrTx/>
              <a:buSzPct val="95000"/>
              <a:tabLst/>
              <a:defRPr/>
            </a:pPr>
            <a:r>
              <a:rPr kumimoji="0" lang="en-US" altLang="ja-JP" sz="2800"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Segoe Light" pitchFamily="34" charset="0"/>
                <a:ea typeface="+mn-ea"/>
                <a:cs typeface="+mn-cs"/>
              </a:rPr>
              <a:t>Jonathan S. Romero Jimenez</a:t>
            </a:r>
          </a:p>
          <a:p>
            <a:pPr marL="460375" marR="0" lvl="0" indent="-460375" algn="l" defTabSz="914363" rtl="0" eaLnBrk="1" fontAlgn="auto" latinLnBrk="0" hangingPunct="1">
              <a:lnSpc>
                <a:spcPct val="90000"/>
              </a:lnSpc>
              <a:spcBef>
                <a:spcPct val="20000"/>
              </a:spcBef>
              <a:spcAft>
                <a:spcPts val="0"/>
              </a:spcAft>
              <a:buClrTx/>
              <a:buSzPct val="95000"/>
              <a:tabLst/>
              <a:defRPr/>
            </a:pPr>
            <a:r>
              <a:rPr kumimoji="0" lang="en-US" altLang="ja-JP" b="0" i="0" u="none" strike="noStrike" kern="1200" cap="none" spc="0" normalizeH="0" baseline="0" noProof="0" dirty="0" smtClean="0">
                <a:ln>
                  <a:noFill/>
                </a:ln>
                <a:gradFill>
                  <a:gsLst>
                    <a:gs pos="0">
                      <a:schemeClr val="tx1"/>
                    </a:gs>
                    <a:gs pos="86000">
                      <a:schemeClr val="tx1"/>
                    </a:gs>
                  </a:gsLst>
                  <a:lin ang="5400000" scaled="0"/>
                </a:gradFill>
                <a:effectLst/>
                <a:uLnTx/>
                <a:uFillTx/>
                <a:latin typeface="Segoe Light" pitchFamily="34" charset="0"/>
                <a:ea typeface="+mn-ea"/>
                <a:cs typeface="+mn-cs"/>
              </a:rPr>
              <a:t>MSDN Community Leader |  Microsoft VIP | MCTS</a:t>
            </a:r>
          </a:p>
        </p:txBody>
      </p:sp>
    </p:spTree>
    <p:extLst>
      <p:ext uri="{BB962C8B-B14F-4D97-AF65-F5344CB8AC3E}">
        <p14:creationId xmlns:p14="http://schemas.microsoft.com/office/powerpoint/2010/main" val="906838622"/>
      </p:ext>
    </p:extLst>
  </p:cSld>
  <p:clrMapOvr>
    <a:masterClrMapping/>
  </p:clrMapOvr>
  <p:transition>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low" descr="glowing-ring.png" hidden="1"/>
          <p:cNvPicPr>
            <a:picLocks noChangeAspect="1"/>
          </p:cNvPicPr>
          <p:nvPr/>
        </p:nvPicPr>
        <p:blipFill>
          <a:blip r:embed="rId3"/>
          <a:stretch>
            <a:fillRect/>
          </a:stretch>
        </p:blipFill>
        <p:spPr bwMode="black">
          <a:xfrm>
            <a:off x="1431258" y="3510605"/>
            <a:ext cx="9714240" cy="2462529"/>
          </a:xfrm>
          <a:prstGeom prst="rect">
            <a:avLst/>
          </a:prstGeom>
        </p:spPr>
      </p:pic>
      <p:sp>
        <p:nvSpPr>
          <p:cNvPr id="3" name="Rectangle 2" hidden="1"/>
          <p:cNvSpPr/>
          <p:nvPr/>
        </p:nvSpPr>
        <p:spPr bwMode="hidden">
          <a:xfrm>
            <a:off x="531813" y="3607089"/>
            <a:ext cx="11373675" cy="2622042"/>
          </a:xfrm>
          <a:prstGeom prst="rect">
            <a:avLst/>
          </a:prstGeom>
          <a:gradFill>
            <a:gsLst>
              <a:gs pos="76000">
                <a:schemeClr val="bg1"/>
              </a:gs>
              <a:gs pos="100000">
                <a:schemeClr val="tx1">
                  <a:alpha val="0"/>
                </a:schemeClr>
              </a:gs>
            </a:gsLst>
            <a:lin ang="0" scaled="0"/>
          </a:gradFill>
          <a:ln>
            <a:no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rgbClr val="FFFFFF"/>
              </a:solidFill>
              <a:effectLst>
                <a:outerShdw blurRad="38100" dist="38100" dir="2700000" algn="tl">
                  <a:srgbClr val="000000">
                    <a:alpha val="43137"/>
                  </a:srgbClr>
                </a:outerShdw>
              </a:effectLst>
              <a:latin typeface="Segoe UI" pitchFamily="34" charset="0"/>
            </a:endParaRPr>
          </a:p>
        </p:txBody>
      </p:sp>
      <p:sp>
        <p:nvSpPr>
          <p:cNvPr id="4" name="Rectangle 3" hidden="1"/>
          <p:cNvSpPr/>
          <p:nvPr/>
        </p:nvSpPr>
        <p:spPr bwMode="hidden">
          <a:xfrm rot="10800000">
            <a:off x="684212" y="3683289"/>
            <a:ext cx="11373675" cy="2488692"/>
          </a:xfrm>
          <a:prstGeom prst="rect">
            <a:avLst/>
          </a:prstGeom>
          <a:gradFill>
            <a:gsLst>
              <a:gs pos="76000">
                <a:schemeClr val="bg1"/>
              </a:gs>
              <a:gs pos="100000">
                <a:schemeClr val="tx1">
                  <a:alpha val="0"/>
                </a:schemeClr>
              </a:gs>
            </a:gsLst>
            <a:lin ang="0" scaled="0"/>
          </a:gradFill>
          <a:ln>
            <a:no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rgbClr val="FFFFFF"/>
              </a:solidFill>
              <a:effectLst>
                <a:outerShdw blurRad="38100" dist="38100" dir="2700000" algn="tl">
                  <a:srgbClr val="000000">
                    <a:alpha val="43137"/>
                  </a:srgbClr>
                </a:outerShdw>
              </a:effectLst>
              <a:latin typeface="Segoe UI" pitchFamily="34" charset="0"/>
            </a:endParaRPr>
          </a:p>
        </p:txBody>
      </p:sp>
      <p:sp>
        <p:nvSpPr>
          <p:cNvPr id="7" name="Title 6"/>
          <p:cNvSpPr>
            <a:spLocks noGrp="1"/>
          </p:cNvSpPr>
          <p:nvPr>
            <p:ph type="title"/>
          </p:nvPr>
        </p:nvSpPr>
        <p:spPr/>
        <p:txBody>
          <a:bodyPr/>
          <a:lstStyle/>
          <a:p>
            <a:r>
              <a:rPr lang="es-MX" dirty="0" smtClean="0"/>
              <a:t>Estas pensando lo mismo?</a:t>
            </a:r>
            <a:endParaRPr lang="es-MX" dirty="0"/>
          </a:p>
        </p:txBody>
      </p:sp>
      <p:sp>
        <p:nvSpPr>
          <p:cNvPr id="9" name="TextBox 8"/>
          <p:cNvSpPr txBox="1"/>
          <p:nvPr/>
        </p:nvSpPr>
        <p:spPr>
          <a:xfrm>
            <a:off x="1061686" y="1791979"/>
            <a:ext cx="1006686"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Reflection</a:t>
            </a:r>
          </a:p>
        </p:txBody>
      </p:sp>
      <p:sp>
        <p:nvSpPr>
          <p:cNvPr id="12" name="TextBox 11"/>
          <p:cNvSpPr txBox="1"/>
          <p:nvPr/>
        </p:nvSpPr>
        <p:spPr>
          <a:xfrm>
            <a:off x="7882513" y="1576341"/>
            <a:ext cx="639406" cy="276999"/>
          </a:xfrm>
          <a:prstGeom prst="rect">
            <a:avLst/>
          </a:prstGeom>
          <a:noFill/>
        </p:spPr>
        <p:txBody>
          <a:bodyPr wrap="none" lIns="0" tIns="0" rIns="0" bIns="0" rtlCol="0">
            <a:spAutoFit/>
          </a:bodyPr>
          <a:lstStyle/>
          <a:p>
            <a:r>
              <a:rPr lang="en-US" dirty="0" err="1" smtClean="0">
                <a:gradFill>
                  <a:gsLst>
                    <a:gs pos="0">
                      <a:schemeClr val="tx1"/>
                    </a:gs>
                    <a:gs pos="100000">
                      <a:schemeClr val="tx1"/>
                    </a:gs>
                  </a:gsLst>
                  <a:lin ang="5400000" scaled="0"/>
                </a:gradFill>
              </a:rPr>
              <a:t>Mutex</a:t>
            </a:r>
            <a:endParaRPr lang="en-US" dirty="0" smtClean="0">
              <a:gradFill>
                <a:gsLst>
                  <a:gs pos="0">
                    <a:schemeClr val="tx1"/>
                  </a:gs>
                  <a:gs pos="100000">
                    <a:schemeClr val="tx1"/>
                  </a:gs>
                </a:gsLst>
                <a:lin ang="5400000" scaled="0"/>
              </a:gradFill>
            </a:endParaRPr>
          </a:p>
        </p:txBody>
      </p:sp>
      <p:sp>
        <p:nvSpPr>
          <p:cNvPr id="13" name="TextBox 12"/>
          <p:cNvSpPr txBox="1"/>
          <p:nvPr/>
        </p:nvSpPr>
        <p:spPr>
          <a:xfrm>
            <a:off x="3472892" y="3102919"/>
            <a:ext cx="436017"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Mail</a:t>
            </a:r>
          </a:p>
        </p:txBody>
      </p:sp>
      <p:sp>
        <p:nvSpPr>
          <p:cNvPr id="14" name="TextBox 13"/>
          <p:cNvSpPr txBox="1"/>
          <p:nvPr/>
        </p:nvSpPr>
        <p:spPr>
          <a:xfrm>
            <a:off x="7103852" y="3616299"/>
            <a:ext cx="599523"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HTML</a:t>
            </a:r>
          </a:p>
        </p:txBody>
      </p:sp>
      <p:sp>
        <p:nvSpPr>
          <p:cNvPr id="15" name="TextBox 14"/>
          <p:cNvSpPr txBox="1"/>
          <p:nvPr/>
        </p:nvSpPr>
        <p:spPr>
          <a:xfrm>
            <a:off x="4685692" y="4893216"/>
            <a:ext cx="1346522"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Deployments</a:t>
            </a:r>
          </a:p>
        </p:txBody>
      </p:sp>
      <p:sp>
        <p:nvSpPr>
          <p:cNvPr id="16" name="TextBox 15"/>
          <p:cNvSpPr txBox="1"/>
          <p:nvPr/>
        </p:nvSpPr>
        <p:spPr>
          <a:xfrm>
            <a:off x="1281592" y="4693532"/>
            <a:ext cx="1312154"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Framework 3</a:t>
            </a:r>
          </a:p>
        </p:txBody>
      </p:sp>
      <p:sp>
        <p:nvSpPr>
          <p:cNvPr id="18" name="TextBox 17"/>
          <p:cNvSpPr txBox="1"/>
          <p:nvPr/>
        </p:nvSpPr>
        <p:spPr>
          <a:xfrm>
            <a:off x="5058738" y="2390682"/>
            <a:ext cx="1876091"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Visual Studio 2010</a:t>
            </a:r>
          </a:p>
        </p:txBody>
      </p:sp>
      <p:sp>
        <p:nvSpPr>
          <p:cNvPr id="19" name="TextBox 18"/>
          <p:cNvSpPr txBox="1"/>
          <p:nvPr/>
        </p:nvSpPr>
        <p:spPr>
          <a:xfrm>
            <a:off x="408979" y="6172200"/>
            <a:ext cx="458459" cy="276999"/>
          </a:xfrm>
          <a:prstGeom prst="rect">
            <a:avLst/>
          </a:prstGeom>
          <a:noFill/>
        </p:spPr>
        <p:txBody>
          <a:bodyPr wrap="square" lIns="0" tIns="0" rIns="0" bIns="0" rtlCol="0">
            <a:spAutoFit/>
          </a:bodyPr>
          <a:lstStyle/>
          <a:p>
            <a:r>
              <a:rPr lang="en-US" dirty="0" smtClean="0">
                <a:gradFill>
                  <a:gsLst>
                    <a:gs pos="0">
                      <a:schemeClr val="tx1"/>
                    </a:gs>
                    <a:gs pos="100000">
                      <a:schemeClr val="tx1"/>
                    </a:gs>
                  </a:gsLst>
                  <a:lin ang="5400000" scaled="0"/>
                </a:gradFill>
              </a:rPr>
              <a:t>WPF</a:t>
            </a:r>
          </a:p>
        </p:txBody>
      </p:sp>
      <p:sp>
        <p:nvSpPr>
          <p:cNvPr id="20" name="TextBox 19"/>
          <p:cNvSpPr txBox="1"/>
          <p:nvPr/>
        </p:nvSpPr>
        <p:spPr>
          <a:xfrm>
            <a:off x="502992" y="3914932"/>
            <a:ext cx="968214"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Assembly</a:t>
            </a:r>
          </a:p>
        </p:txBody>
      </p:sp>
      <p:sp>
        <p:nvSpPr>
          <p:cNvPr id="21" name="TextBox 20"/>
          <p:cNvSpPr txBox="1"/>
          <p:nvPr/>
        </p:nvSpPr>
        <p:spPr>
          <a:xfrm>
            <a:off x="555642" y="2787207"/>
            <a:ext cx="1724639" cy="276999"/>
          </a:xfrm>
          <a:prstGeom prst="rect">
            <a:avLst/>
          </a:prstGeom>
          <a:noFill/>
        </p:spPr>
        <p:txBody>
          <a:bodyPr wrap="none" lIns="0" tIns="0" rIns="0" bIns="0" rtlCol="0">
            <a:spAutoFit/>
          </a:bodyPr>
          <a:lstStyle/>
          <a:p>
            <a:r>
              <a:rPr lang="en-US" dirty="0" err="1" smtClean="0">
                <a:gradFill>
                  <a:gsLst>
                    <a:gs pos="0">
                      <a:schemeClr val="tx1"/>
                    </a:gs>
                    <a:gs pos="100000">
                      <a:schemeClr val="tx1"/>
                    </a:gs>
                  </a:gsLst>
                  <a:lin ang="5400000" scaled="0"/>
                </a:gradFill>
              </a:rPr>
              <a:t>Encapsulamiento</a:t>
            </a:r>
            <a:endParaRPr lang="en-US" dirty="0" smtClean="0">
              <a:gradFill>
                <a:gsLst>
                  <a:gs pos="0">
                    <a:schemeClr val="tx1"/>
                  </a:gs>
                  <a:gs pos="100000">
                    <a:schemeClr val="tx1"/>
                  </a:gs>
                </a:gsLst>
                <a:lin ang="5400000" scaled="0"/>
              </a:gradFill>
            </a:endParaRPr>
          </a:p>
        </p:txBody>
      </p:sp>
      <p:sp>
        <p:nvSpPr>
          <p:cNvPr id="22" name="TextBox 21"/>
          <p:cNvSpPr txBox="1"/>
          <p:nvPr/>
        </p:nvSpPr>
        <p:spPr>
          <a:xfrm>
            <a:off x="4182757" y="1426692"/>
            <a:ext cx="891462" cy="276999"/>
          </a:xfrm>
          <a:prstGeom prst="rect">
            <a:avLst/>
          </a:prstGeom>
          <a:noFill/>
        </p:spPr>
        <p:txBody>
          <a:bodyPr wrap="none" lIns="0" tIns="0" rIns="0" bIns="0" rtlCol="0">
            <a:spAutoFit/>
          </a:bodyPr>
          <a:lstStyle/>
          <a:p>
            <a:r>
              <a:rPr lang="en-US" dirty="0" err="1" smtClean="0">
                <a:gradFill>
                  <a:gsLst>
                    <a:gs pos="0">
                      <a:schemeClr val="tx1"/>
                    </a:gs>
                    <a:gs pos="100000">
                      <a:schemeClr val="tx1"/>
                    </a:gs>
                  </a:gsLst>
                  <a:lin ang="5400000" scaled="0"/>
                </a:gradFill>
              </a:rPr>
              <a:t>Herencia</a:t>
            </a:r>
            <a:endParaRPr lang="en-US" dirty="0" smtClean="0">
              <a:gradFill>
                <a:gsLst>
                  <a:gs pos="0">
                    <a:schemeClr val="tx1"/>
                  </a:gs>
                  <a:gs pos="100000">
                    <a:schemeClr val="tx1"/>
                  </a:gs>
                </a:gsLst>
                <a:lin ang="5400000" scaled="0"/>
              </a:gradFill>
            </a:endParaRPr>
          </a:p>
        </p:txBody>
      </p:sp>
      <p:sp>
        <p:nvSpPr>
          <p:cNvPr id="23" name="TextBox 22"/>
          <p:cNvSpPr txBox="1"/>
          <p:nvPr/>
        </p:nvSpPr>
        <p:spPr>
          <a:xfrm>
            <a:off x="8740902" y="2942380"/>
            <a:ext cx="1207062" cy="276999"/>
          </a:xfrm>
          <a:prstGeom prst="rect">
            <a:avLst/>
          </a:prstGeom>
          <a:noFill/>
        </p:spPr>
        <p:txBody>
          <a:bodyPr wrap="none" lIns="0" tIns="0" rIns="0" bIns="0" rtlCol="0">
            <a:spAutoFit/>
          </a:bodyPr>
          <a:lstStyle/>
          <a:p>
            <a:r>
              <a:rPr lang="en-US" dirty="0" err="1" smtClean="0">
                <a:gradFill>
                  <a:gsLst>
                    <a:gs pos="0">
                      <a:schemeClr val="tx1"/>
                    </a:gs>
                    <a:gs pos="100000">
                      <a:schemeClr val="tx1"/>
                    </a:gs>
                  </a:gsLst>
                  <a:lin ang="5400000" scaled="0"/>
                </a:gradFill>
              </a:rPr>
              <a:t>Colecciones</a:t>
            </a:r>
            <a:endParaRPr lang="en-US" dirty="0" smtClean="0">
              <a:gradFill>
                <a:gsLst>
                  <a:gs pos="0">
                    <a:schemeClr val="tx1"/>
                  </a:gs>
                  <a:gs pos="100000">
                    <a:schemeClr val="tx1"/>
                  </a:gs>
                </a:gsLst>
                <a:lin ang="5400000" scaled="0"/>
              </a:gradFill>
            </a:endParaRPr>
          </a:p>
        </p:txBody>
      </p:sp>
      <p:sp>
        <p:nvSpPr>
          <p:cNvPr id="24" name="TextBox 23"/>
          <p:cNvSpPr txBox="1"/>
          <p:nvPr/>
        </p:nvSpPr>
        <p:spPr>
          <a:xfrm>
            <a:off x="5878557" y="5616299"/>
            <a:ext cx="1345561" cy="276999"/>
          </a:xfrm>
          <a:prstGeom prst="rect">
            <a:avLst/>
          </a:prstGeom>
          <a:noFill/>
        </p:spPr>
        <p:txBody>
          <a:bodyPr wrap="none" lIns="0" tIns="0" rIns="0" bIns="0" rtlCol="0">
            <a:spAutoFit/>
          </a:bodyPr>
          <a:lstStyle/>
          <a:p>
            <a:r>
              <a:rPr lang="en-US" dirty="0" err="1" smtClean="0">
                <a:gradFill>
                  <a:gsLst>
                    <a:gs pos="0">
                      <a:schemeClr val="tx1"/>
                    </a:gs>
                    <a:gs pos="100000">
                      <a:schemeClr val="tx1"/>
                    </a:gs>
                  </a:gsLst>
                  <a:lin ang="5400000" scaled="0"/>
                </a:gradFill>
              </a:rPr>
              <a:t>Polimorfismo</a:t>
            </a:r>
            <a:endParaRPr lang="en-US" dirty="0" smtClean="0">
              <a:gradFill>
                <a:gsLst>
                  <a:gs pos="0">
                    <a:schemeClr val="tx1"/>
                  </a:gs>
                  <a:gs pos="100000">
                    <a:schemeClr val="tx1"/>
                  </a:gs>
                </a:gsLst>
                <a:lin ang="5400000" scaled="0"/>
              </a:gradFill>
            </a:endParaRPr>
          </a:p>
        </p:txBody>
      </p:sp>
      <p:sp>
        <p:nvSpPr>
          <p:cNvPr id="25" name="TextBox 24"/>
          <p:cNvSpPr txBox="1"/>
          <p:nvPr/>
        </p:nvSpPr>
        <p:spPr>
          <a:xfrm>
            <a:off x="2539707" y="6067949"/>
            <a:ext cx="1724639" cy="276999"/>
          </a:xfrm>
          <a:prstGeom prst="rect">
            <a:avLst/>
          </a:prstGeom>
          <a:noFill/>
        </p:spPr>
        <p:txBody>
          <a:bodyPr wrap="none" lIns="0" tIns="0" rIns="0" bIns="0" rtlCol="0">
            <a:spAutoFit/>
          </a:bodyPr>
          <a:lstStyle/>
          <a:p>
            <a:r>
              <a:rPr lang="en-US" dirty="0" err="1" smtClean="0">
                <a:gradFill>
                  <a:gsLst>
                    <a:gs pos="0">
                      <a:schemeClr val="tx1"/>
                    </a:gs>
                    <a:gs pos="100000">
                      <a:schemeClr val="tx1"/>
                    </a:gs>
                  </a:gsLst>
                  <a:lin ang="5400000" scaled="0"/>
                </a:gradFill>
              </a:rPr>
              <a:t>Encapsulamiento</a:t>
            </a:r>
            <a:endParaRPr lang="en-US" dirty="0" smtClean="0">
              <a:gradFill>
                <a:gsLst>
                  <a:gs pos="0">
                    <a:schemeClr val="tx1"/>
                  </a:gs>
                  <a:gs pos="100000">
                    <a:schemeClr val="tx1"/>
                  </a:gs>
                </a:gsLst>
                <a:lin ang="5400000" scaled="0"/>
              </a:gradFill>
            </a:endParaRPr>
          </a:p>
        </p:txBody>
      </p:sp>
      <p:sp>
        <p:nvSpPr>
          <p:cNvPr id="26" name="TextBox 25"/>
          <p:cNvSpPr txBox="1"/>
          <p:nvPr/>
        </p:nvSpPr>
        <p:spPr>
          <a:xfrm>
            <a:off x="3524628" y="4072950"/>
            <a:ext cx="3191005" cy="276999"/>
          </a:xfrm>
          <a:prstGeom prst="rect">
            <a:avLst/>
          </a:prstGeom>
          <a:noFill/>
        </p:spPr>
        <p:txBody>
          <a:bodyPr wrap="square" lIns="0" tIns="0" rIns="0" bIns="0" rtlCol="0">
            <a:spAutoFit/>
          </a:bodyPr>
          <a:lstStyle/>
          <a:p>
            <a:r>
              <a:rPr lang="en-US" dirty="0" smtClean="0">
                <a:gradFill>
                  <a:gsLst>
                    <a:gs pos="0">
                      <a:schemeClr val="tx1"/>
                    </a:gs>
                    <a:gs pos="100000">
                      <a:schemeClr val="tx1"/>
                    </a:gs>
                  </a:gsLst>
                  <a:lin ang="5400000" scaled="0"/>
                </a:gradFill>
              </a:rPr>
              <a:t>Install, Click Once</a:t>
            </a:r>
          </a:p>
        </p:txBody>
      </p:sp>
      <p:sp>
        <p:nvSpPr>
          <p:cNvPr id="27" name="TextBox 26"/>
          <p:cNvSpPr txBox="1"/>
          <p:nvPr/>
        </p:nvSpPr>
        <p:spPr>
          <a:xfrm>
            <a:off x="7983042" y="5039998"/>
            <a:ext cx="2878940" cy="276999"/>
          </a:xfrm>
          <a:prstGeom prst="rect">
            <a:avLst/>
          </a:prstGeom>
          <a:noFill/>
        </p:spPr>
        <p:txBody>
          <a:bodyPr wrap="square" lIns="0" tIns="0" rIns="0" bIns="0" rtlCol="0">
            <a:spAutoFit/>
          </a:bodyPr>
          <a:lstStyle/>
          <a:p>
            <a:r>
              <a:rPr lang="en-US" dirty="0" err="1" smtClean="0">
                <a:gradFill>
                  <a:gsLst>
                    <a:gs pos="0">
                      <a:schemeClr val="tx1"/>
                    </a:gs>
                    <a:gs pos="100000">
                      <a:schemeClr val="tx1"/>
                    </a:gs>
                  </a:gsLst>
                  <a:lin ang="5400000" scaled="0"/>
                </a:gradFill>
              </a:rPr>
              <a:t>Globalizacion</a:t>
            </a:r>
            <a:endParaRPr lang="en-US" dirty="0" smtClean="0">
              <a:gradFill>
                <a:gsLst>
                  <a:gs pos="0">
                    <a:schemeClr val="tx1"/>
                  </a:gs>
                  <a:gs pos="100000">
                    <a:schemeClr val="tx1"/>
                  </a:gs>
                </a:gsLst>
                <a:lin ang="5400000" scaled="0"/>
              </a:gradFill>
            </a:endParaRPr>
          </a:p>
        </p:txBody>
      </p:sp>
      <p:sp>
        <p:nvSpPr>
          <p:cNvPr id="28" name="TextBox 27"/>
          <p:cNvSpPr txBox="1"/>
          <p:nvPr/>
        </p:nvSpPr>
        <p:spPr>
          <a:xfrm>
            <a:off x="9322779" y="3673942"/>
            <a:ext cx="1194238" cy="276999"/>
          </a:xfrm>
          <a:prstGeom prst="rect">
            <a:avLst/>
          </a:prstGeom>
          <a:noFill/>
        </p:spPr>
        <p:txBody>
          <a:bodyPr wrap="none" lIns="0" tIns="0" rIns="0" bIns="0" rtlCol="0">
            <a:spAutoFit/>
          </a:bodyPr>
          <a:lstStyle/>
          <a:p>
            <a:r>
              <a:rPr lang="en-US" dirty="0" err="1" smtClean="0">
                <a:gradFill>
                  <a:gsLst>
                    <a:gs pos="0">
                      <a:schemeClr val="tx1"/>
                    </a:gs>
                    <a:gs pos="100000">
                      <a:schemeClr val="tx1"/>
                    </a:gs>
                  </a:gsLst>
                  <a:lin ang="5400000" scaled="0"/>
                </a:gradFill>
              </a:rPr>
              <a:t>Abstraccion</a:t>
            </a:r>
            <a:endParaRPr lang="en-US" dirty="0" smtClean="0">
              <a:gradFill>
                <a:gsLst>
                  <a:gs pos="0">
                    <a:schemeClr val="tx1"/>
                  </a:gs>
                  <a:gs pos="100000">
                    <a:schemeClr val="tx1"/>
                  </a:gs>
                </a:gsLst>
                <a:lin ang="5400000" scaled="0"/>
              </a:gradFill>
            </a:endParaRPr>
          </a:p>
        </p:txBody>
      </p:sp>
      <p:sp>
        <p:nvSpPr>
          <p:cNvPr id="29" name="TextBox 28"/>
          <p:cNvSpPr txBox="1"/>
          <p:nvPr/>
        </p:nvSpPr>
        <p:spPr>
          <a:xfrm>
            <a:off x="597189" y="5422387"/>
            <a:ext cx="1022909"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Threading</a:t>
            </a:r>
          </a:p>
        </p:txBody>
      </p:sp>
      <p:sp>
        <p:nvSpPr>
          <p:cNvPr id="30" name="TextBox 29"/>
          <p:cNvSpPr txBox="1"/>
          <p:nvPr/>
        </p:nvSpPr>
        <p:spPr>
          <a:xfrm>
            <a:off x="9531163" y="2244116"/>
            <a:ext cx="1439497"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Hide selection</a:t>
            </a:r>
          </a:p>
        </p:txBody>
      </p:sp>
      <p:sp>
        <p:nvSpPr>
          <p:cNvPr id="31" name="TextBox 30"/>
          <p:cNvSpPr txBox="1"/>
          <p:nvPr/>
        </p:nvSpPr>
        <p:spPr>
          <a:xfrm>
            <a:off x="9877267" y="1265612"/>
            <a:ext cx="1876091"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Visual Studio 2008</a:t>
            </a:r>
          </a:p>
        </p:txBody>
      </p:sp>
      <p:sp>
        <p:nvSpPr>
          <p:cNvPr id="32" name="TextBox 31"/>
          <p:cNvSpPr txBox="1"/>
          <p:nvPr/>
        </p:nvSpPr>
        <p:spPr>
          <a:xfrm>
            <a:off x="4862992" y="3272627"/>
            <a:ext cx="1486882"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Framework 3.5</a:t>
            </a:r>
          </a:p>
        </p:txBody>
      </p:sp>
      <p:sp>
        <p:nvSpPr>
          <p:cNvPr id="33" name="TextBox 32"/>
          <p:cNvSpPr txBox="1"/>
          <p:nvPr/>
        </p:nvSpPr>
        <p:spPr>
          <a:xfrm>
            <a:off x="10107344" y="5545180"/>
            <a:ext cx="1312154"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Framework 4</a:t>
            </a:r>
          </a:p>
        </p:txBody>
      </p:sp>
      <p:sp>
        <p:nvSpPr>
          <p:cNvPr id="34" name="TextBox 33"/>
          <p:cNvSpPr txBox="1"/>
          <p:nvPr/>
        </p:nvSpPr>
        <p:spPr>
          <a:xfrm>
            <a:off x="10916163" y="4561521"/>
            <a:ext cx="431208" cy="276999"/>
          </a:xfrm>
          <a:prstGeom prst="rect">
            <a:avLst/>
          </a:prstGeom>
          <a:noFill/>
        </p:spPr>
        <p:txBody>
          <a:bodyPr wrap="none" lIns="0" tIns="0" rIns="0" bIns="0" rtlCol="0">
            <a:spAutoFit/>
          </a:bodyPr>
          <a:lstStyle/>
          <a:p>
            <a:r>
              <a:rPr lang="en-US" dirty="0" err="1" smtClean="0">
                <a:gradFill>
                  <a:gsLst>
                    <a:gs pos="0">
                      <a:schemeClr val="tx1"/>
                    </a:gs>
                    <a:gs pos="100000">
                      <a:schemeClr val="tx1"/>
                    </a:gs>
                  </a:gsLst>
                  <a:lin ang="5400000" scaled="0"/>
                </a:gradFill>
              </a:rPr>
              <a:t>Linq</a:t>
            </a:r>
            <a:endParaRPr lang="en-US" dirty="0" smtClean="0">
              <a:gradFill>
                <a:gsLst>
                  <a:gs pos="0">
                    <a:schemeClr val="tx1"/>
                  </a:gs>
                  <a:gs pos="100000">
                    <a:schemeClr val="tx1"/>
                  </a:gs>
                </a:gsLst>
                <a:lin ang="5400000" scaled="0"/>
              </a:gradFill>
            </a:endParaRPr>
          </a:p>
        </p:txBody>
      </p:sp>
      <p:sp>
        <p:nvSpPr>
          <p:cNvPr id="35" name="TextBox 34"/>
          <p:cNvSpPr txBox="1"/>
          <p:nvPr/>
        </p:nvSpPr>
        <p:spPr>
          <a:xfrm>
            <a:off x="8388116" y="648428"/>
            <a:ext cx="471283" cy="276999"/>
          </a:xfrm>
          <a:prstGeom prst="rect">
            <a:avLst/>
          </a:prstGeom>
          <a:noFill/>
        </p:spPr>
        <p:txBody>
          <a:bodyPr wrap="none" lIns="0" tIns="0" rIns="0" bIns="0" rtlCol="0">
            <a:spAutoFit/>
          </a:bodyPr>
          <a:lstStyle/>
          <a:p>
            <a:r>
              <a:rPr lang="en-US" dirty="0" smtClean="0">
                <a:gradFill>
                  <a:gsLst>
                    <a:gs pos="0">
                      <a:schemeClr val="tx1"/>
                    </a:gs>
                    <a:gs pos="100000">
                      <a:schemeClr val="tx1"/>
                    </a:gs>
                  </a:gsLst>
                  <a:lin ang="5400000" scaled="0"/>
                </a:gradFill>
              </a:rPr>
              <a:t>WCF</a:t>
            </a:r>
          </a:p>
        </p:txBody>
      </p:sp>
    </p:spTree>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2" fill="hold" grpId="0" nodeType="afterEffect">
                                  <p:stCondLst>
                                    <p:cond delay="0"/>
                                  </p:stCondLst>
                                  <p:childTnLst>
                                    <p:anim calcmode="lin" valueType="num">
                                      <p:cBhvr additive="base">
                                        <p:cTn id="6" dur="2700"/>
                                        <p:tgtEl>
                                          <p:spTgt spid="4"/>
                                        </p:tgtEl>
                                        <p:attrNameLst>
                                          <p:attrName>ppt_x</p:attrName>
                                        </p:attrNameLst>
                                      </p:cBhvr>
                                      <p:tavLst>
                                        <p:tav tm="0">
                                          <p:val>
                                            <p:strVal val="ppt_x"/>
                                          </p:val>
                                        </p:tav>
                                        <p:tav tm="100000">
                                          <p:val>
                                            <p:strVal val="1+ppt_w/2"/>
                                          </p:val>
                                        </p:tav>
                                      </p:tavLst>
                                    </p:anim>
                                    <p:anim calcmode="lin" valueType="num">
                                      <p:cBhvr additive="base">
                                        <p:cTn id="7" dur="2700"/>
                                        <p:tgtEl>
                                          <p:spTgt spid="4"/>
                                        </p:tgtEl>
                                        <p:attrNameLst>
                                          <p:attrName>ppt_y</p:attrName>
                                        </p:attrNameLst>
                                      </p:cBhvr>
                                      <p:tavLst>
                                        <p:tav tm="0">
                                          <p:val>
                                            <p:strVal val="ppt_y"/>
                                          </p:val>
                                        </p:tav>
                                        <p:tav tm="100000">
                                          <p:val>
                                            <p:strVal val="ppt_y"/>
                                          </p:val>
                                        </p:tav>
                                      </p:tavLst>
                                    </p:anim>
                                    <p:set>
                                      <p:cBhvr>
                                        <p:cTn id="8" dur="1" fill="hold">
                                          <p:stCondLst>
                                            <p:cond delay="2699"/>
                                          </p:stCondLst>
                                        </p:cTn>
                                        <p:tgtEl>
                                          <p:spTgt spid="4"/>
                                        </p:tgtEl>
                                        <p:attrNameLst>
                                          <p:attrName>style.visibility</p:attrName>
                                        </p:attrNameLst>
                                      </p:cBhvr>
                                      <p:to>
                                        <p:strVal val="hidden"/>
                                      </p:to>
                                    </p:set>
                                  </p:childTnLst>
                                </p:cTn>
                              </p:par>
                              <p:par>
                                <p:cTn id="9" presetID="2" presetClass="exit" presetSubtype="8" fill="hold" grpId="0" nodeType="withEffect">
                                  <p:stCondLst>
                                    <p:cond delay="0"/>
                                  </p:stCondLst>
                                  <p:childTnLst>
                                    <p:anim calcmode="lin" valueType="num">
                                      <p:cBhvr additive="base">
                                        <p:cTn id="10" dur="2700"/>
                                        <p:tgtEl>
                                          <p:spTgt spid="3"/>
                                        </p:tgtEl>
                                        <p:attrNameLst>
                                          <p:attrName>ppt_x</p:attrName>
                                        </p:attrNameLst>
                                      </p:cBhvr>
                                      <p:tavLst>
                                        <p:tav tm="0">
                                          <p:val>
                                            <p:strVal val="ppt_x"/>
                                          </p:val>
                                        </p:tav>
                                        <p:tav tm="100000">
                                          <p:val>
                                            <p:strVal val="0-ppt_w/2"/>
                                          </p:val>
                                        </p:tav>
                                      </p:tavLst>
                                    </p:anim>
                                    <p:anim calcmode="lin" valueType="num">
                                      <p:cBhvr additive="base">
                                        <p:cTn id="11" dur="2700"/>
                                        <p:tgtEl>
                                          <p:spTgt spid="3"/>
                                        </p:tgtEl>
                                        <p:attrNameLst>
                                          <p:attrName>ppt_y</p:attrName>
                                        </p:attrNameLst>
                                      </p:cBhvr>
                                      <p:tavLst>
                                        <p:tav tm="0">
                                          <p:val>
                                            <p:strVal val="ppt_y"/>
                                          </p:val>
                                        </p:tav>
                                        <p:tav tm="100000">
                                          <p:val>
                                            <p:strVal val="ppt_y"/>
                                          </p:val>
                                        </p:tav>
                                      </p:tavLst>
                                    </p:anim>
                                    <p:set>
                                      <p:cBhvr>
                                        <p:cTn id="12" dur="1" fill="hold">
                                          <p:stCondLst>
                                            <p:cond delay="2699"/>
                                          </p:stCondLst>
                                        </p:cTn>
                                        <p:tgtEl>
                                          <p:spTgt spid="3"/>
                                        </p:tgtEl>
                                        <p:attrNameLst>
                                          <p:attrName>style.visibility</p:attrName>
                                        </p:attrNameLst>
                                      </p:cBhvr>
                                      <p:to>
                                        <p:strVal val="hidden"/>
                                      </p:to>
                                    </p:set>
                                  </p:childTnLst>
                                </p:cTn>
                              </p:par>
                            </p:childTnLst>
                          </p:cTn>
                        </p:par>
                        <p:par>
                          <p:cTn id="13" fill="hold">
                            <p:stCondLst>
                              <p:cond delay="2700"/>
                            </p:stCondLst>
                            <p:childTnLst>
                              <p:par>
                                <p:cTn id="14" presetID="1" presetClass="entr" presetSubtype="0" fill="hold" grpId="0" nodeType="afterEffect">
                                  <p:stCondLst>
                                    <p:cond delay="0"/>
                                  </p:stCondLst>
                                  <p:childTnLst>
                                    <p:set>
                                      <p:cBhvr>
                                        <p:cTn id="15" dur="1" fill="hold">
                                          <p:stCondLst>
                                            <p:cond delay="0"/>
                                          </p:stCondLst>
                                        </p:cTn>
                                        <p:tgtEl>
                                          <p:spTgt spid="9"/>
                                        </p:tgtEl>
                                        <p:attrNameLst>
                                          <p:attrName>style.visibility</p:attrName>
                                        </p:attrNameLst>
                                      </p:cBhvr>
                                      <p:to>
                                        <p:strVal val="visible"/>
                                      </p:to>
                                    </p:set>
                                  </p:childTnLst>
                                </p:cTn>
                              </p:par>
                            </p:childTnLst>
                          </p:cTn>
                        </p:par>
                        <p:par>
                          <p:cTn id="16" fill="hold">
                            <p:stCondLst>
                              <p:cond delay="2700"/>
                            </p:stCondLst>
                            <p:childTnLst>
                              <p:par>
                                <p:cTn id="17" presetID="1" presetClass="entr" presetSubtype="0" fill="hold" grpId="0" nodeType="afterEffect">
                                  <p:stCondLst>
                                    <p:cond delay="400"/>
                                  </p:stCondLst>
                                  <p:childTnLst>
                                    <p:set>
                                      <p:cBhvr>
                                        <p:cTn id="18" dur="1" fill="hold">
                                          <p:stCondLst>
                                            <p:cond delay="0"/>
                                          </p:stCondLst>
                                        </p:cTn>
                                        <p:tgtEl>
                                          <p:spTgt spid="15"/>
                                        </p:tgtEl>
                                        <p:attrNameLst>
                                          <p:attrName>style.visibility</p:attrName>
                                        </p:attrNameLst>
                                      </p:cBhvr>
                                      <p:to>
                                        <p:strVal val="visible"/>
                                      </p:to>
                                    </p:set>
                                  </p:childTnLst>
                                </p:cTn>
                              </p:par>
                            </p:childTnLst>
                          </p:cTn>
                        </p:par>
                        <p:par>
                          <p:cTn id="19" fill="hold">
                            <p:stCondLst>
                              <p:cond delay="3100"/>
                            </p:stCondLst>
                            <p:childTnLst>
                              <p:par>
                                <p:cTn id="20" presetID="1" presetClass="entr" presetSubtype="0" fill="hold" grpId="0" nodeType="afterEffect">
                                  <p:stCondLst>
                                    <p:cond delay="400"/>
                                  </p:stCondLst>
                                  <p:childTnLst>
                                    <p:set>
                                      <p:cBhvr>
                                        <p:cTn id="21" dur="1" fill="hold">
                                          <p:stCondLst>
                                            <p:cond delay="0"/>
                                          </p:stCondLst>
                                        </p:cTn>
                                        <p:tgtEl>
                                          <p:spTgt spid="22"/>
                                        </p:tgtEl>
                                        <p:attrNameLst>
                                          <p:attrName>style.visibility</p:attrName>
                                        </p:attrNameLst>
                                      </p:cBhvr>
                                      <p:to>
                                        <p:strVal val="visible"/>
                                      </p:to>
                                    </p:set>
                                  </p:childTnLst>
                                </p:cTn>
                              </p:par>
                            </p:childTnLst>
                          </p:cTn>
                        </p:par>
                        <p:par>
                          <p:cTn id="22" fill="hold">
                            <p:stCondLst>
                              <p:cond delay="3500"/>
                            </p:stCondLst>
                            <p:childTnLst>
                              <p:par>
                                <p:cTn id="23" presetID="1" presetClass="entr" presetSubtype="0" fill="hold" grpId="0" nodeType="afterEffect">
                                  <p:stCondLst>
                                    <p:cond delay="400"/>
                                  </p:stCondLst>
                                  <p:childTnLst>
                                    <p:set>
                                      <p:cBhvr>
                                        <p:cTn id="24" dur="1" fill="hold">
                                          <p:stCondLst>
                                            <p:cond delay="0"/>
                                          </p:stCondLst>
                                        </p:cTn>
                                        <p:tgtEl>
                                          <p:spTgt spid="27"/>
                                        </p:tgtEl>
                                        <p:attrNameLst>
                                          <p:attrName>style.visibility</p:attrName>
                                        </p:attrNameLst>
                                      </p:cBhvr>
                                      <p:to>
                                        <p:strVal val="visible"/>
                                      </p:to>
                                    </p:set>
                                  </p:childTnLst>
                                </p:cTn>
                              </p:par>
                            </p:childTnLst>
                          </p:cTn>
                        </p:par>
                        <p:par>
                          <p:cTn id="25" fill="hold">
                            <p:stCondLst>
                              <p:cond delay="3900"/>
                            </p:stCondLst>
                            <p:childTnLst>
                              <p:par>
                                <p:cTn id="26" presetID="1" presetClass="entr" presetSubtype="0" fill="hold" grpId="0" nodeType="afterEffect">
                                  <p:stCondLst>
                                    <p:cond delay="400"/>
                                  </p:stCondLst>
                                  <p:childTnLst>
                                    <p:set>
                                      <p:cBhvr>
                                        <p:cTn id="27" dur="1" fill="hold">
                                          <p:stCondLst>
                                            <p:cond delay="0"/>
                                          </p:stCondLst>
                                        </p:cTn>
                                        <p:tgtEl>
                                          <p:spTgt spid="26"/>
                                        </p:tgtEl>
                                        <p:attrNameLst>
                                          <p:attrName>style.visibility</p:attrName>
                                        </p:attrNameLst>
                                      </p:cBhvr>
                                      <p:to>
                                        <p:strVal val="visible"/>
                                      </p:to>
                                    </p:set>
                                  </p:childTnLst>
                                </p:cTn>
                              </p:par>
                            </p:childTnLst>
                          </p:cTn>
                        </p:par>
                        <p:par>
                          <p:cTn id="28" fill="hold">
                            <p:stCondLst>
                              <p:cond delay="4300"/>
                            </p:stCondLst>
                            <p:childTnLst>
                              <p:par>
                                <p:cTn id="29" presetID="1" presetClass="entr" presetSubtype="0" fill="hold" grpId="0" nodeType="afterEffect">
                                  <p:stCondLst>
                                    <p:cond delay="400"/>
                                  </p:stCondLst>
                                  <p:childTnLst>
                                    <p:set>
                                      <p:cBhvr>
                                        <p:cTn id="30" dur="1" fill="hold">
                                          <p:stCondLst>
                                            <p:cond delay="0"/>
                                          </p:stCondLst>
                                        </p:cTn>
                                        <p:tgtEl>
                                          <p:spTgt spid="12"/>
                                        </p:tgtEl>
                                        <p:attrNameLst>
                                          <p:attrName>style.visibility</p:attrName>
                                        </p:attrNameLst>
                                      </p:cBhvr>
                                      <p:to>
                                        <p:strVal val="visible"/>
                                      </p:to>
                                    </p:set>
                                  </p:childTnLst>
                                </p:cTn>
                              </p:par>
                            </p:childTnLst>
                          </p:cTn>
                        </p:par>
                        <p:par>
                          <p:cTn id="31" fill="hold">
                            <p:stCondLst>
                              <p:cond delay="4700"/>
                            </p:stCondLst>
                            <p:childTnLst>
                              <p:par>
                                <p:cTn id="32" presetID="1" presetClass="entr" presetSubtype="0" fill="hold" grpId="0" nodeType="afterEffect">
                                  <p:stCondLst>
                                    <p:cond delay="400"/>
                                  </p:stCondLst>
                                  <p:childTnLst>
                                    <p:set>
                                      <p:cBhvr>
                                        <p:cTn id="33" dur="1" fill="hold">
                                          <p:stCondLst>
                                            <p:cond delay="0"/>
                                          </p:stCondLst>
                                        </p:cTn>
                                        <p:tgtEl>
                                          <p:spTgt spid="23"/>
                                        </p:tgtEl>
                                        <p:attrNameLst>
                                          <p:attrName>style.visibility</p:attrName>
                                        </p:attrNameLst>
                                      </p:cBhvr>
                                      <p:to>
                                        <p:strVal val="visible"/>
                                      </p:to>
                                    </p:set>
                                  </p:childTnLst>
                                </p:cTn>
                              </p:par>
                            </p:childTnLst>
                          </p:cTn>
                        </p:par>
                        <p:par>
                          <p:cTn id="34" fill="hold">
                            <p:stCondLst>
                              <p:cond delay="5100"/>
                            </p:stCondLst>
                            <p:childTnLst>
                              <p:par>
                                <p:cTn id="35" presetID="1" presetClass="entr" presetSubtype="0" fill="hold" grpId="0" nodeType="afterEffect">
                                  <p:stCondLst>
                                    <p:cond delay="400"/>
                                  </p:stCondLst>
                                  <p:childTnLst>
                                    <p:set>
                                      <p:cBhvr>
                                        <p:cTn id="36" dur="1" fill="hold">
                                          <p:stCondLst>
                                            <p:cond delay="0"/>
                                          </p:stCondLst>
                                        </p:cTn>
                                        <p:tgtEl>
                                          <p:spTgt spid="24"/>
                                        </p:tgtEl>
                                        <p:attrNameLst>
                                          <p:attrName>style.visibility</p:attrName>
                                        </p:attrNameLst>
                                      </p:cBhvr>
                                      <p:to>
                                        <p:strVal val="visible"/>
                                      </p:to>
                                    </p:set>
                                  </p:childTnLst>
                                </p:cTn>
                              </p:par>
                            </p:childTnLst>
                          </p:cTn>
                        </p:par>
                        <p:par>
                          <p:cTn id="37" fill="hold">
                            <p:stCondLst>
                              <p:cond delay="5500"/>
                            </p:stCondLst>
                            <p:childTnLst>
                              <p:par>
                                <p:cTn id="38" presetID="1" presetClass="entr" presetSubtype="0" fill="hold" grpId="0" nodeType="afterEffect">
                                  <p:stCondLst>
                                    <p:cond delay="400"/>
                                  </p:stCondLst>
                                  <p:childTnLst>
                                    <p:set>
                                      <p:cBhvr>
                                        <p:cTn id="39" dur="1" fill="hold">
                                          <p:stCondLst>
                                            <p:cond delay="0"/>
                                          </p:stCondLst>
                                        </p:cTn>
                                        <p:tgtEl>
                                          <p:spTgt spid="21"/>
                                        </p:tgtEl>
                                        <p:attrNameLst>
                                          <p:attrName>style.visibility</p:attrName>
                                        </p:attrNameLst>
                                      </p:cBhvr>
                                      <p:to>
                                        <p:strVal val="visible"/>
                                      </p:to>
                                    </p:set>
                                  </p:childTnLst>
                                </p:cTn>
                              </p:par>
                            </p:childTnLst>
                          </p:cTn>
                        </p:par>
                        <p:par>
                          <p:cTn id="40" fill="hold">
                            <p:stCondLst>
                              <p:cond delay="5900"/>
                            </p:stCondLst>
                            <p:childTnLst>
                              <p:par>
                                <p:cTn id="41" presetID="1" presetClass="entr" presetSubtype="0" fill="hold" grpId="0" nodeType="afterEffect">
                                  <p:stCondLst>
                                    <p:cond delay="400"/>
                                  </p:stCondLst>
                                  <p:childTnLst>
                                    <p:set>
                                      <p:cBhvr>
                                        <p:cTn id="42" dur="1" fill="hold">
                                          <p:stCondLst>
                                            <p:cond delay="0"/>
                                          </p:stCondLst>
                                        </p:cTn>
                                        <p:tgtEl>
                                          <p:spTgt spid="18"/>
                                        </p:tgtEl>
                                        <p:attrNameLst>
                                          <p:attrName>style.visibility</p:attrName>
                                        </p:attrNameLst>
                                      </p:cBhvr>
                                      <p:to>
                                        <p:strVal val="visible"/>
                                      </p:to>
                                    </p:set>
                                  </p:childTnLst>
                                </p:cTn>
                              </p:par>
                            </p:childTnLst>
                          </p:cTn>
                        </p:par>
                        <p:par>
                          <p:cTn id="43" fill="hold">
                            <p:stCondLst>
                              <p:cond delay="6300"/>
                            </p:stCondLst>
                            <p:childTnLst>
                              <p:par>
                                <p:cTn id="44" presetID="1" presetClass="entr" presetSubtype="0" fill="hold" grpId="0" nodeType="afterEffect">
                                  <p:stCondLst>
                                    <p:cond delay="400"/>
                                  </p:stCondLst>
                                  <p:childTnLst>
                                    <p:set>
                                      <p:cBhvr>
                                        <p:cTn id="45" dur="1" fill="hold">
                                          <p:stCondLst>
                                            <p:cond delay="0"/>
                                          </p:stCondLst>
                                        </p:cTn>
                                        <p:tgtEl>
                                          <p:spTgt spid="14"/>
                                        </p:tgtEl>
                                        <p:attrNameLst>
                                          <p:attrName>style.visibility</p:attrName>
                                        </p:attrNameLst>
                                      </p:cBhvr>
                                      <p:to>
                                        <p:strVal val="visible"/>
                                      </p:to>
                                    </p:set>
                                  </p:childTnLst>
                                </p:cTn>
                              </p:par>
                            </p:childTnLst>
                          </p:cTn>
                        </p:par>
                        <p:par>
                          <p:cTn id="46" fill="hold">
                            <p:stCondLst>
                              <p:cond delay="6700"/>
                            </p:stCondLst>
                            <p:childTnLst>
                              <p:par>
                                <p:cTn id="47" presetID="1" presetClass="entr" presetSubtype="0" fill="hold" grpId="0" nodeType="afterEffect">
                                  <p:stCondLst>
                                    <p:cond delay="400"/>
                                  </p:stCondLst>
                                  <p:childTnLst>
                                    <p:set>
                                      <p:cBhvr>
                                        <p:cTn id="48" dur="1" fill="hold">
                                          <p:stCondLst>
                                            <p:cond delay="0"/>
                                          </p:stCondLst>
                                        </p:cTn>
                                        <p:tgtEl>
                                          <p:spTgt spid="25"/>
                                        </p:tgtEl>
                                        <p:attrNameLst>
                                          <p:attrName>style.visibility</p:attrName>
                                        </p:attrNameLst>
                                      </p:cBhvr>
                                      <p:to>
                                        <p:strVal val="visible"/>
                                      </p:to>
                                    </p:set>
                                  </p:childTnLst>
                                </p:cTn>
                              </p:par>
                            </p:childTnLst>
                          </p:cTn>
                        </p:par>
                        <p:par>
                          <p:cTn id="49" fill="hold">
                            <p:stCondLst>
                              <p:cond delay="7100"/>
                            </p:stCondLst>
                            <p:childTnLst>
                              <p:par>
                                <p:cTn id="50" presetID="1" presetClass="entr" presetSubtype="0" fill="hold" grpId="0" nodeType="afterEffect">
                                  <p:stCondLst>
                                    <p:cond delay="400"/>
                                  </p:stCondLst>
                                  <p:childTnLst>
                                    <p:set>
                                      <p:cBhvr>
                                        <p:cTn id="51" dur="1" fill="hold">
                                          <p:stCondLst>
                                            <p:cond delay="0"/>
                                          </p:stCondLst>
                                        </p:cTn>
                                        <p:tgtEl>
                                          <p:spTgt spid="30"/>
                                        </p:tgtEl>
                                        <p:attrNameLst>
                                          <p:attrName>style.visibility</p:attrName>
                                        </p:attrNameLst>
                                      </p:cBhvr>
                                      <p:to>
                                        <p:strVal val="visible"/>
                                      </p:to>
                                    </p:set>
                                  </p:childTnLst>
                                </p:cTn>
                              </p:par>
                            </p:childTnLst>
                          </p:cTn>
                        </p:par>
                        <p:par>
                          <p:cTn id="52" fill="hold">
                            <p:stCondLst>
                              <p:cond delay="7500"/>
                            </p:stCondLst>
                            <p:childTnLst>
                              <p:par>
                                <p:cTn id="53" presetID="1" presetClass="entr" presetSubtype="0" fill="hold" grpId="0" nodeType="afterEffect">
                                  <p:stCondLst>
                                    <p:cond delay="400"/>
                                  </p:stCondLst>
                                  <p:childTnLst>
                                    <p:set>
                                      <p:cBhvr>
                                        <p:cTn id="54" dur="1" fill="hold">
                                          <p:stCondLst>
                                            <p:cond delay="0"/>
                                          </p:stCondLst>
                                        </p:cTn>
                                        <p:tgtEl>
                                          <p:spTgt spid="16"/>
                                        </p:tgtEl>
                                        <p:attrNameLst>
                                          <p:attrName>style.visibility</p:attrName>
                                        </p:attrNameLst>
                                      </p:cBhvr>
                                      <p:to>
                                        <p:strVal val="visible"/>
                                      </p:to>
                                    </p:set>
                                  </p:childTnLst>
                                </p:cTn>
                              </p:par>
                            </p:childTnLst>
                          </p:cTn>
                        </p:par>
                        <p:par>
                          <p:cTn id="55" fill="hold">
                            <p:stCondLst>
                              <p:cond delay="7900"/>
                            </p:stCondLst>
                            <p:childTnLst>
                              <p:par>
                                <p:cTn id="56" presetID="1" presetClass="entr" presetSubtype="0" fill="hold" grpId="0" nodeType="afterEffect">
                                  <p:stCondLst>
                                    <p:cond delay="400"/>
                                  </p:stCondLst>
                                  <p:childTnLst>
                                    <p:set>
                                      <p:cBhvr>
                                        <p:cTn id="57" dur="1" fill="hold">
                                          <p:stCondLst>
                                            <p:cond delay="0"/>
                                          </p:stCondLst>
                                        </p:cTn>
                                        <p:tgtEl>
                                          <p:spTgt spid="29"/>
                                        </p:tgtEl>
                                        <p:attrNameLst>
                                          <p:attrName>style.visibility</p:attrName>
                                        </p:attrNameLst>
                                      </p:cBhvr>
                                      <p:to>
                                        <p:strVal val="visible"/>
                                      </p:to>
                                    </p:set>
                                  </p:childTnLst>
                                </p:cTn>
                              </p:par>
                            </p:childTnLst>
                          </p:cTn>
                        </p:par>
                        <p:par>
                          <p:cTn id="58" fill="hold">
                            <p:stCondLst>
                              <p:cond delay="8300"/>
                            </p:stCondLst>
                            <p:childTnLst>
                              <p:par>
                                <p:cTn id="59" presetID="1" presetClass="entr" presetSubtype="0" fill="hold" grpId="0" nodeType="afterEffect">
                                  <p:stCondLst>
                                    <p:cond delay="400"/>
                                  </p:stCondLst>
                                  <p:childTnLst>
                                    <p:set>
                                      <p:cBhvr>
                                        <p:cTn id="60" dur="1" fill="hold">
                                          <p:stCondLst>
                                            <p:cond delay="0"/>
                                          </p:stCondLst>
                                        </p:cTn>
                                        <p:tgtEl>
                                          <p:spTgt spid="13"/>
                                        </p:tgtEl>
                                        <p:attrNameLst>
                                          <p:attrName>style.visibility</p:attrName>
                                        </p:attrNameLst>
                                      </p:cBhvr>
                                      <p:to>
                                        <p:strVal val="visible"/>
                                      </p:to>
                                    </p:set>
                                  </p:childTnLst>
                                </p:cTn>
                              </p:par>
                            </p:childTnLst>
                          </p:cTn>
                        </p:par>
                        <p:par>
                          <p:cTn id="61" fill="hold">
                            <p:stCondLst>
                              <p:cond delay="8700"/>
                            </p:stCondLst>
                            <p:childTnLst>
                              <p:par>
                                <p:cTn id="62" presetID="1" presetClass="entr" presetSubtype="0" fill="hold" grpId="0" nodeType="afterEffect">
                                  <p:stCondLst>
                                    <p:cond delay="400"/>
                                  </p:stCondLst>
                                  <p:childTnLst>
                                    <p:set>
                                      <p:cBhvr>
                                        <p:cTn id="63" dur="1" fill="hold">
                                          <p:stCondLst>
                                            <p:cond delay="0"/>
                                          </p:stCondLst>
                                        </p:cTn>
                                        <p:tgtEl>
                                          <p:spTgt spid="20"/>
                                        </p:tgtEl>
                                        <p:attrNameLst>
                                          <p:attrName>style.visibility</p:attrName>
                                        </p:attrNameLst>
                                      </p:cBhvr>
                                      <p:to>
                                        <p:strVal val="visible"/>
                                      </p:to>
                                    </p:set>
                                  </p:childTnLst>
                                </p:cTn>
                              </p:par>
                            </p:childTnLst>
                          </p:cTn>
                        </p:par>
                        <p:par>
                          <p:cTn id="64" fill="hold">
                            <p:stCondLst>
                              <p:cond delay="9100"/>
                            </p:stCondLst>
                            <p:childTnLst>
                              <p:par>
                                <p:cTn id="65" presetID="1" presetClass="entr" presetSubtype="0" fill="hold" grpId="0" nodeType="afterEffect">
                                  <p:stCondLst>
                                    <p:cond delay="400"/>
                                  </p:stCondLst>
                                  <p:childTnLst>
                                    <p:set>
                                      <p:cBhvr>
                                        <p:cTn id="66" dur="1" fill="hold">
                                          <p:stCondLst>
                                            <p:cond delay="0"/>
                                          </p:stCondLst>
                                        </p:cTn>
                                        <p:tgtEl>
                                          <p:spTgt spid="28"/>
                                        </p:tgtEl>
                                        <p:attrNameLst>
                                          <p:attrName>style.visibility</p:attrName>
                                        </p:attrNameLst>
                                      </p:cBhvr>
                                      <p:to>
                                        <p:strVal val="visible"/>
                                      </p:to>
                                    </p:set>
                                  </p:childTnLst>
                                </p:cTn>
                              </p:par>
                            </p:childTnLst>
                          </p:cTn>
                        </p:par>
                        <p:par>
                          <p:cTn id="67" fill="hold">
                            <p:stCondLst>
                              <p:cond delay="9500"/>
                            </p:stCondLst>
                            <p:childTnLst>
                              <p:par>
                                <p:cTn id="68" presetID="1" presetClass="entr" presetSubtype="0" fill="hold" grpId="0" nodeType="afterEffect">
                                  <p:stCondLst>
                                    <p:cond delay="400"/>
                                  </p:stCondLst>
                                  <p:childTnLst>
                                    <p:set>
                                      <p:cBhvr>
                                        <p:cTn id="69" dur="1" fill="hold">
                                          <p:stCondLst>
                                            <p:cond delay="0"/>
                                          </p:stCondLst>
                                        </p:cTn>
                                        <p:tgtEl>
                                          <p:spTgt spid="19"/>
                                        </p:tgtEl>
                                        <p:attrNameLst>
                                          <p:attrName>style.visibility</p:attrName>
                                        </p:attrNameLst>
                                      </p:cBhvr>
                                      <p:to>
                                        <p:strVal val="visible"/>
                                      </p:to>
                                    </p:set>
                                  </p:childTnLst>
                                </p:cTn>
                              </p:par>
                            </p:childTnLst>
                          </p:cTn>
                        </p:par>
                        <p:par>
                          <p:cTn id="70" fill="hold">
                            <p:stCondLst>
                              <p:cond delay="9900"/>
                            </p:stCondLst>
                            <p:childTnLst>
                              <p:par>
                                <p:cTn id="71" presetID="1" presetClass="entr" presetSubtype="0" fill="hold" grpId="0" nodeType="afterEffect">
                                  <p:stCondLst>
                                    <p:cond delay="400"/>
                                  </p:stCondLst>
                                  <p:childTnLst>
                                    <p:set>
                                      <p:cBhvr>
                                        <p:cTn id="72" dur="1" fill="hold">
                                          <p:stCondLst>
                                            <p:cond delay="0"/>
                                          </p:stCondLst>
                                        </p:cTn>
                                        <p:tgtEl>
                                          <p:spTgt spid="31"/>
                                        </p:tgtEl>
                                        <p:attrNameLst>
                                          <p:attrName>style.visibility</p:attrName>
                                        </p:attrNameLst>
                                      </p:cBhvr>
                                      <p:to>
                                        <p:strVal val="visible"/>
                                      </p:to>
                                    </p:set>
                                  </p:childTnLst>
                                </p:cTn>
                              </p:par>
                            </p:childTnLst>
                          </p:cTn>
                        </p:par>
                        <p:par>
                          <p:cTn id="73" fill="hold">
                            <p:stCondLst>
                              <p:cond delay="10300"/>
                            </p:stCondLst>
                            <p:childTnLst>
                              <p:par>
                                <p:cTn id="74" presetID="1" presetClass="entr" presetSubtype="0" fill="hold" grpId="0" nodeType="afterEffect">
                                  <p:stCondLst>
                                    <p:cond delay="400"/>
                                  </p:stCondLst>
                                  <p:childTnLst>
                                    <p:set>
                                      <p:cBhvr>
                                        <p:cTn id="75" dur="1" fill="hold">
                                          <p:stCondLst>
                                            <p:cond delay="0"/>
                                          </p:stCondLst>
                                        </p:cTn>
                                        <p:tgtEl>
                                          <p:spTgt spid="32"/>
                                        </p:tgtEl>
                                        <p:attrNameLst>
                                          <p:attrName>style.visibility</p:attrName>
                                        </p:attrNameLst>
                                      </p:cBhvr>
                                      <p:to>
                                        <p:strVal val="visible"/>
                                      </p:to>
                                    </p:set>
                                  </p:childTnLst>
                                </p:cTn>
                              </p:par>
                            </p:childTnLst>
                          </p:cTn>
                        </p:par>
                        <p:par>
                          <p:cTn id="76" fill="hold">
                            <p:stCondLst>
                              <p:cond delay="10700"/>
                            </p:stCondLst>
                            <p:childTnLst>
                              <p:par>
                                <p:cTn id="77" presetID="1" presetClass="entr" presetSubtype="0" fill="hold" grpId="0" nodeType="afterEffect">
                                  <p:stCondLst>
                                    <p:cond delay="400"/>
                                  </p:stCondLst>
                                  <p:childTnLst>
                                    <p:set>
                                      <p:cBhvr>
                                        <p:cTn id="78" dur="1" fill="hold">
                                          <p:stCondLst>
                                            <p:cond delay="0"/>
                                          </p:stCondLst>
                                        </p:cTn>
                                        <p:tgtEl>
                                          <p:spTgt spid="33"/>
                                        </p:tgtEl>
                                        <p:attrNameLst>
                                          <p:attrName>style.visibility</p:attrName>
                                        </p:attrNameLst>
                                      </p:cBhvr>
                                      <p:to>
                                        <p:strVal val="visible"/>
                                      </p:to>
                                    </p:set>
                                  </p:childTnLst>
                                </p:cTn>
                              </p:par>
                            </p:childTnLst>
                          </p:cTn>
                        </p:par>
                        <p:par>
                          <p:cTn id="79" fill="hold">
                            <p:stCondLst>
                              <p:cond delay="11100"/>
                            </p:stCondLst>
                            <p:childTnLst>
                              <p:par>
                                <p:cTn id="80" presetID="1" presetClass="entr" presetSubtype="0" fill="hold" grpId="0" nodeType="afterEffect">
                                  <p:stCondLst>
                                    <p:cond delay="400"/>
                                  </p:stCondLst>
                                  <p:childTnLst>
                                    <p:set>
                                      <p:cBhvr>
                                        <p:cTn id="81" dur="1" fill="hold">
                                          <p:stCondLst>
                                            <p:cond delay="0"/>
                                          </p:stCondLst>
                                        </p:cTn>
                                        <p:tgtEl>
                                          <p:spTgt spid="34"/>
                                        </p:tgtEl>
                                        <p:attrNameLst>
                                          <p:attrName>style.visibility</p:attrName>
                                        </p:attrNameLst>
                                      </p:cBhvr>
                                      <p:to>
                                        <p:strVal val="visible"/>
                                      </p:to>
                                    </p:set>
                                  </p:childTnLst>
                                </p:cTn>
                              </p:par>
                            </p:childTnLst>
                          </p:cTn>
                        </p:par>
                        <p:par>
                          <p:cTn id="82" fill="hold">
                            <p:stCondLst>
                              <p:cond delay="11500"/>
                            </p:stCondLst>
                            <p:childTnLst>
                              <p:par>
                                <p:cTn id="83" presetID="1" presetClass="entr" presetSubtype="0" fill="hold" grpId="0" nodeType="afterEffect">
                                  <p:stCondLst>
                                    <p:cond delay="400"/>
                                  </p:stCondLst>
                                  <p:childTnLst>
                                    <p:set>
                                      <p:cBhvr>
                                        <p:cTn id="84"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9" grpId="0"/>
      <p:bldP spid="12" grpId="0"/>
      <p:bldP spid="13" grpId="0"/>
      <p:bldP spid="14" grpId="0"/>
      <p:bldP spid="15" grpId="0"/>
      <p:bldP spid="16" grpId="0"/>
      <p:bldP spid="18" grpId="0"/>
      <p:bldP spid="19" grpId="0"/>
      <p:bldP spid="20" grpId="0"/>
      <p:bldP spid="21" grpId="0"/>
      <p:bldP spid="22" grpId="0"/>
      <p:bldP spid="23" grpId="0"/>
      <p:bldP spid="24" grpId="0"/>
      <p:bldP spid="25" grpId="0"/>
      <p:bldP spid="26" grpId="0"/>
      <p:bldP spid="27" grpId="0"/>
      <p:bldP spid="28" grpId="0"/>
      <p:bldP spid="29" grpId="0"/>
      <p:bldP spid="30" grpId="0"/>
      <p:bldP spid="31" grpId="0"/>
      <p:bldP spid="32" grpId="0"/>
      <p:bldP spid="33" grpId="0"/>
      <p:bldP spid="34" grpId="0"/>
      <p:bldP spid="3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glow" descr="glowing-ring.png" hidden="1"/>
          <p:cNvPicPr>
            <a:picLocks noChangeAspect="1"/>
          </p:cNvPicPr>
          <p:nvPr/>
        </p:nvPicPr>
        <p:blipFill>
          <a:blip r:embed="rId3"/>
          <a:stretch>
            <a:fillRect/>
          </a:stretch>
        </p:blipFill>
        <p:spPr bwMode="black">
          <a:xfrm>
            <a:off x="1431258" y="3510605"/>
            <a:ext cx="9714240" cy="2462529"/>
          </a:xfrm>
          <a:prstGeom prst="rect">
            <a:avLst/>
          </a:prstGeom>
        </p:spPr>
      </p:pic>
      <p:sp>
        <p:nvSpPr>
          <p:cNvPr id="3" name="Rectangle 2" hidden="1"/>
          <p:cNvSpPr/>
          <p:nvPr/>
        </p:nvSpPr>
        <p:spPr bwMode="hidden">
          <a:xfrm>
            <a:off x="531813" y="3607089"/>
            <a:ext cx="11373675" cy="2622042"/>
          </a:xfrm>
          <a:prstGeom prst="rect">
            <a:avLst/>
          </a:prstGeom>
          <a:gradFill>
            <a:gsLst>
              <a:gs pos="76000">
                <a:schemeClr val="bg1"/>
              </a:gs>
              <a:gs pos="100000">
                <a:schemeClr val="tx1">
                  <a:alpha val="0"/>
                </a:schemeClr>
              </a:gs>
            </a:gsLst>
            <a:lin ang="0" scaled="0"/>
          </a:gradFill>
          <a:ln>
            <a:no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rgbClr val="FFFFFF"/>
              </a:solidFill>
              <a:effectLst>
                <a:outerShdw blurRad="38100" dist="38100" dir="2700000" algn="tl">
                  <a:srgbClr val="000000">
                    <a:alpha val="43137"/>
                  </a:srgbClr>
                </a:outerShdw>
              </a:effectLst>
              <a:latin typeface="Segoe UI" pitchFamily="34" charset="0"/>
            </a:endParaRPr>
          </a:p>
        </p:txBody>
      </p:sp>
      <p:sp>
        <p:nvSpPr>
          <p:cNvPr id="4" name="Rectangle 3" hidden="1"/>
          <p:cNvSpPr/>
          <p:nvPr/>
        </p:nvSpPr>
        <p:spPr bwMode="hidden">
          <a:xfrm rot="10800000">
            <a:off x="684212" y="3683289"/>
            <a:ext cx="11373675" cy="2488692"/>
          </a:xfrm>
          <a:prstGeom prst="rect">
            <a:avLst/>
          </a:prstGeom>
          <a:gradFill>
            <a:gsLst>
              <a:gs pos="76000">
                <a:schemeClr val="bg1"/>
              </a:gs>
              <a:gs pos="100000">
                <a:schemeClr val="tx1">
                  <a:alpha val="0"/>
                </a:schemeClr>
              </a:gs>
            </a:gsLst>
            <a:lin ang="0" scaled="0"/>
          </a:gradFill>
          <a:ln>
            <a:noFill/>
            <a:headEnd type="none" w="med" len="med"/>
            <a:tailEnd type="none" w="med" len="med"/>
          </a:ln>
        </p:spPr>
        <p:style>
          <a:lnRef idx="2">
            <a:schemeClr val="dk1">
              <a:shade val="50000"/>
            </a:schemeClr>
          </a:lnRef>
          <a:fillRef idx="1">
            <a:schemeClr val="dk1"/>
          </a:fillRef>
          <a:effectRef idx="0">
            <a:schemeClr val="dk1"/>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300" dirty="0">
              <a:solidFill>
                <a:srgbClr val="FFFFFF"/>
              </a:solidFill>
              <a:effectLst>
                <a:outerShdw blurRad="38100" dist="38100" dir="2700000" algn="tl">
                  <a:srgbClr val="000000">
                    <a:alpha val="43137"/>
                  </a:srgbClr>
                </a:outerShdw>
              </a:effectLst>
              <a:latin typeface="Segoe UI" pitchFamily="34" charset="0"/>
            </a:endParaRPr>
          </a:p>
        </p:txBody>
      </p:sp>
      <p:sp>
        <p:nvSpPr>
          <p:cNvPr id="16" name="Round Same Side Corner Rectangle 15"/>
          <p:cNvSpPr/>
          <p:nvPr/>
        </p:nvSpPr>
        <p:spPr bwMode="auto">
          <a:xfrm>
            <a:off x="412849" y="1200150"/>
            <a:ext cx="11472885" cy="4674870"/>
          </a:xfrm>
          <a:prstGeom prst="round2SameRect">
            <a:avLst>
              <a:gd name="adj1" fmla="val 17049"/>
              <a:gd name="adj2" fmla="val 17125"/>
            </a:avLst>
          </a:prstGeom>
          <a:solidFill>
            <a:srgbClr val="000000">
              <a:alpha val="41000"/>
            </a:srgbClr>
          </a:solidFill>
          <a:ln w="12700">
            <a:solidFill>
              <a:schemeClr val="tx1">
                <a:alpha val="49000"/>
              </a:schemeClr>
            </a:solid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vert="horz" wrap="square" lIns="91409" tIns="304703" rIns="91409" bIns="45705" numCol="1" rtlCol="0" anchor="t" anchorCtr="0" compatLnSpc="1">
            <a:prstTxWarp prst="textNoShape">
              <a:avLst/>
            </a:prstTxWarp>
          </a:bodyPr>
          <a:lstStyle/>
          <a:p>
            <a:pPr algn="ctr" defTabSz="914211" fontAlgn="base">
              <a:lnSpc>
                <a:spcPct val="80000"/>
              </a:lnSpc>
              <a:spcBef>
                <a:spcPct val="0"/>
              </a:spcBef>
              <a:spcAft>
                <a:spcPct val="0"/>
              </a:spcAft>
              <a:buClr>
                <a:srgbClr val="FFFF99"/>
              </a:buClr>
              <a:buSzPct val="120000"/>
              <a:defRPr/>
            </a:pPr>
            <a:endParaRPr lang="en-US" altLang="zh-CN" sz="5400" spc="-125" dirty="0">
              <a:ln w="18415" cmpd="sng">
                <a:noFill/>
                <a:prstDash val="solid"/>
              </a:ln>
              <a:solidFill>
                <a:srgbClr val="000000"/>
              </a:solidFill>
              <a:effectLst>
                <a:glow rad="101600">
                  <a:srgbClr val="CCECFF"/>
                </a:glow>
                <a:innerShdw blurRad="114300">
                  <a:prstClr val="black"/>
                </a:innerShdw>
              </a:effectLst>
              <a:latin typeface="Segoe"/>
            </a:endParaRPr>
          </a:p>
        </p:txBody>
      </p:sp>
      <p:pic>
        <p:nvPicPr>
          <p:cNvPr id="17" name="Picture 3" descr="C:\Users\maryfj\Desktop\DVD_ART36\Logos\Windows Server (brand)\Windows Server brand logo h.png"/>
          <p:cNvPicPr>
            <a:picLocks noChangeAspect="1" noChangeArrowheads="1"/>
          </p:cNvPicPr>
          <p:nvPr/>
        </p:nvPicPr>
        <p:blipFill>
          <a:blip r:embed="rId4" cstate="print"/>
          <a:stretch>
            <a:fillRect/>
          </a:stretch>
        </p:blipFill>
        <p:spPr bwMode="invGray">
          <a:xfrm>
            <a:off x="1270906" y="3180149"/>
            <a:ext cx="4497577" cy="914400"/>
          </a:xfrm>
          <a:prstGeom prst="rect">
            <a:avLst/>
          </a:prstGeom>
          <a:noFill/>
        </p:spPr>
      </p:pic>
      <p:pic>
        <p:nvPicPr>
          <p:cNvPr id="20" name="Picture 43" descr="C:\Users\mollie\Pictures\DVD_ART34\Logos\SQL Server\SQL Server generic brand Grid h r.png"/>
          <p:cNvPicPr>
            <a:picLocks noChangeAspect="1" noChangeArrowheads="1"/>
          </p:cNvPicPr>
          <p:nvPr/>
        </p:nvPicPr>
        <p:blipFill>
          <a:blip r:embed="rId5" cstate="print"/>
          <a:srcRect/>
          <a:stretch>
            <a:fillRect/>
          </a:stretch>
        </p:blipFill>
        <p:spPr bwMode="auto">
          <a:xfrm>
            <a:off x="7140775" y="2986585"/>
            <a:ext cx="3015134" cy="914400"/>
          </a:xfrm>
          <a:prstGeom prst="rect">
            <a:avLst/>
          </a:prstGeom>
          <a:noFill/>
        </p:spPr>
      </p:pic>
      <p:pic>
        <p:nvPicPr>
          <p:cNvPr id="21" name="Picture 20" descr="ShrPt-Svr10_h_rgb_r.png"/>
          <p:cNvPicPr>
            <a:picLocks noChangeAspect="1"/>
          </p:cNvPicPr>
          <p:nvPr/>
        </p:nvPicPr>
        <p:blipFill>
          <a:blip r:embed="rId6" cstate="print"/>
          <a:srcRect r="39929"/>
          <a:stretch>
            <a:fillRect/>
          </a:stretch>
        </p:blipFill>
        <p:spPr>
          <a:xfrm>
            <a:off x="6967996" y="1660250"/>
            <a:ext cx="3360692" cy="914400"/>
          </a:xfrm>
          <a:prstGeom prst="rect">
            <a:avLst/>
          </a:prstGeom>
        </p:spPr>
      </p:pic>
      <p:pic>
        <p:nvPicPr>
          <p:cNvPr id="26" name="Picture 3" descr="C:\Users\tobrien\Pictures\DVD_ART36\Logos\Windows 7\Windows 7 (brand)\windows 7 rev h.png"/>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1059126" y="1726030"/>
            <a:ext cx="4921137" cy="914300"/>
          </a:xfrm>
          <a:prstGeom prst="rect">
            <a:avLst/>
          </a:prstGeom>
          <a:extLst/>
        </p:spPr>
      </p:pic>
      <p:pic>
        <p:nvPicPr>
          <p:cNvPr id="28" name="Picture 3" descr="C:\Users\maryfj\Desktop\DVD_ART36\Logos\Azure Services Platform\Windows Azure\Windows Azure logo rev.png"/>
          <p:cNvPicPr>
            <a:picLocks noChangeAspect="1" noChangeArrowheads="1"/>
          </p:cNvPicPr>
          <p:nvPr/>
        </p:nvPicPr>
        <p:blipFill>
          <a:blip r:embed="rId8"/>
          <a:srcRect/>
          <a:stretch>
            <a:fillRect/>
          </a:stretch>
        </p:blipFill>
        <p:spPr bwMode="invGray">
          <a:xfrm>
            <a:off x="890097" y="4634368"/>
            <a:ext cx="5259194" cy="914400"/>
          </a:xfrm>
          <a:prstGeom prst="rect">
            <a:avLst/>
          </a:prstGeom>
          <a:noFill/>
        </p:spPr>
      </p:pic>
      <p:sp>
        <p:nvSpPr>
          <p:cNvPr id="6" name="Title 5"/>
          <p:cNvSpPr>
            <a:spLocks noGrp="1"/>
          </p:cNvSpPr>
          <p:nvPr>
            <p:ph type="title"/>
          </p:nvPr>
        </p:nvSpPr>
        <p:spPr/>
        <p:txBody>
          <a:bodyPr/>
          <a:lstStyle/>
          <a:p>
            <a:r>
              <a:rPr lang="en-US" dirty="0" err="1" smtClean="0"/>
              <a:t>Ahora</a:t>
            </a:r>
            <a:r>
              <a:rPr lang="en-US" dirty="0" smtClean="0"/>
              <a:t> </a:t>
            </a:r>
            <a:r>
              <a:rPr lang="en-US" dirty="0" err="1" smtClean="0"/>
              <a:t>tienes</a:t>
            </a:r>
            <a:r>
              <a:rPr lang="en-US" dirty="0" smtClean="0"/>
              <a:t> </a:t>
            </a:r>
            <a:r>
              <a:rPr lang="en-US" dirty="0" err="1" smtClean="0"/>
              <a:t>que</a:t>
            </a:r>
            <a:r>
              <a:rPr lang="en-US" dirty="0" smtClean="0"/>
              <a:t> </a:t>
            </a:r>
            <a:r>
              <a:rPr lang="en-US" dirty="0" err="1" smtClean="0"/>
              <a:t>estar</a:t>
            </a:r>
            <a:r>
              <a:rPr lang="en-US" dirty="0" smtClean="0"/>
              <a:t> a la </a:t>
            </a:r>
            <a:r>
              <a:rPr lang="en-US" dirty="0" err="1" smtClean="0"/>
              <a:t>vanguardia</a:t>
            </a:r>
            <a:r>
              <a:rPr lang="en-US" dirty="0" smtClean="0"/>
              <a:t> !!!</a:t>
            </a:r>
            <a:endParaRPr lang="en-US" dirty="0"/>
          </a:p>
        </p:txBody>
      </p:sp>
      <p:pic>
        <p:nvPicPr>
          <p:cNvPr id="8" name="Picture 7"/>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7272615" y="4312920"/>
            <a:ext cx="2751455" cy="1443621"/>
          </a:xfrm>
          <a:prstGeom prst="rect">
            <a:avLst/>
          </a:prstGeom>
        </p:spPr>
      </p:pic>
    </p:spTree>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xit" presetSubtype="2" fill="hold" grpId="0" nodeType="afterEffect">
                                  <p:stCondLst>
                                    <p:cond delay="0"/>
                                  </p:stCondLst>
                                  <p:childTnLst>
                                    <p:anim calcmode="lin" valueType="num">
                                      <p:cBhvr additive="base">
                                        <p:cTn id="6" dur="2700"/>
                                        <p:tgtEl>
                                          <p:spTgt spid="4"/>
                                        </p:tgtEl>
                                        <p:attrNameLst>
                                          <p:attrName>ppt_x</p:attrName>
                                        </p:attrNameLst>
                                      </p:cBhvr>
                                      <p:tavLst>
                                        <p:tav tm="0">
                                          <p:val>
                                            <p:strVal val="ppt_x"/>
                                          </p:val>
                                        </p:tav>
                                        <p:tav tm="100000">
                                          <p:val>
                                            <p:strVal val="1+ppt_w/2"/>
                                          </p:val>
                                        </p:tav>
                                      </p:tavLst>
                                    </p:anim>
                                    <p:anim calcmode="lin" valueType="num">
                                      <p:cBhvr additive="base">
                                        <p:cTn id="7" dur="2700"/>
                                        <p:tgtEl>
                                          <p:spTgt spid="4"/>
                                        </p:tgtEl>
                                        <p:attrNameLst>
                                          <p:attrName>ppt_y</p:attrName>
                                        </p:attrNameLst>
                                      </p:cBhvr>
                                      <p:tavLst>
                                        <p:tav tm="0">
                                          <p:val>
                                            <p:strVal val="ppt_y"/>
                                          </p:val>
                                        </p:tav>
                                        <p:tav tm="100000">
                                          <p:val>
                                            <p:strVal val="ppt_y"/>
                                          </p:val>
                                        </p:tav>
                                      </p:tavLst>
                                    </p:anim>
                                    <p:set>
                                      <p:cBhvr>
                                        <p:cTn id="8" dur="1" fill="hold">
                                          <p:stCondLst>
                                            <p:cond delay="2699"/>
                                          </p:stCondLst>
                                        </p:cTn>
                                        <p:tgtEl>
                                          <p:spTgt spid="4"/>
                                        </p:tgtEl>
                                        <p:attrNameLst>
                                          <p:attrName>style.visibility</p:attrName>
                                        </p:attrNameLst>
                                      </p:cBhvr>
                                      <p:to>
                                        <p:strVal val="hidden"/>
                                      </p:to>
                                    </p:set>
                                  </p:childTnLst>
                                </p:cTn>
                              </p:par>
                              <p:par>
                                <p:cTn id="9" presetID="2" presetClass="exit" presetSubtype="8" fill="hold" grpId="0" nodeType="withEffect">
                                  <p:stCondLst>
                                    <p:cond delay="0"/>
                                  </p:stCondLst>
                                  <p:childTnLst>
                                    <p:anim calcmode="lin" valueType="num">
                                      <p:cBhvr additive="base">
                                        <p:cTn id="10" dur="2700"/>
                                        <p:tgtEl>
                                          <p:spTgt spid="3"/>
                                        </p:tgtEl>
                                        <p:attrNameLst>
                                          <p:attrName>ppt_x</p:attrName>
                                        </p:attrNameLst>
                                      </p:cBhvr>
                                      <p:tavLst>
                                        <p:tav tm="0">
                                          <p:val>
                                            <p:strVal val="ppt_x"/>
                                          </p:val>
                                        </p:tav>
                                        <p:tav tm="100000">
                                          <p:val>
                                            <p:strVal val="0-ppt_w/2"/>
                                          </p:val>
                                        </p:tav>
                                      </p:tavLst>
                                    </p:anim>
                                    <p:anim calcmode="lin" valueType="num">
                                      <p:cBhvr additive="base">
                                        <p:cTn id="11" dur="2700"/>
                                        <p:tgtEl>
                                          <p:spTgt spid="3"/>
                                        </p:tgtEl>
                                        <p:attrNameLst>
                                          <p:attrName>ppt_y</p:attrName>
                                        </p:attrNameLst>
                                      </p:cBhvr>
                                      <p:tavLst>
                                        <p:tav tm="0">
                                          <p:val>
                                            <p:strVal val="ppt_y"/>
                                          </p:val>
                                        </p:tav>
                                        <p:tav tm="100000">
                                          <p:val>
                                            <p:strVal val="ppt_y"/>
                                          </p:val>
                                        </p:tav>
                                      </p:tavLst>
                                    </p:anim>
                                    <p:set>
                                      <p:cBhvr>
                                        <p:cTn id="12" dur="1" fill="hold">
                                          <p:stCondLst>
                                            <p:cond delay="2699"/>
                                          </p:stCondLst>
                                        </p:cTn>
                                        <p:tgtEl>
                                          <p:spTgt spid="3"/>
                                        </p:tgtEl>
                                        <p:attrNameLst>
                                          <p:attrName>style.visibility</p:attrName>
                                        </p:attrNameLst>
                                      </p:cBhvr>
                                      <p:to>
                                        <p:strVal val="hidden"/>
                                      </p:to>
                                    </p:set>
                                  </p:childTnLst>
                                </p:cTn>
                              </p:par>
                              <p:par>
                                <p:cTn id="13" presetID="26" presetClass="emph" presetSubtype="0" fill="hold" nodeType="withEffect">
                                  <p:stCondLst>
                                    <p:cond delay="0"/>
                                  </p:stCondLst>
                                  <p:childTnLst>
                                    <p:animEffect transition="out" filter="fade">
                                      <p:cBhvr>
                                        <p:cTn id="14" dur="500" tmFilter="0, 0; .2, .5; .8, .5; 1, 0"/>
                                        <p:tgtEl>
                                          <p:spTgt spid="26"/>
                                        </p:tgtEl>
                                      </p:cBhvr>
                                    </p:animEffect>
                                    <p:animScale>
                                      <p:cBhvr>
                                        <p:cTn id="15" dur="250" autoRev="1" fill="hold"/>
                                        <p:tgtEl>
                                          <p:spTgt spid="26"/>
                                        </p:tgtEl>
                                      </p:cBhvr>
                                      <p:by x="105000" y="105000"/>
                                    </p:animScale>
                                  </p:childTnLst>
                                </p:cTn>
                              </p:par>
                            </p:childTnLst>
                          </p:cTn>
                        </p:par>
                        <p:par>
                          <p:cTn id="16" fill="hold">
                            <p:stCondLst>
                              <p:cond delay="2700"/>
                            </p:stCondLst>
                            <p:childTnLst>
                              <p:par>
                                <p:cTn id="17" presetID="26" presetClass="emph" presetSubtype="0" fill="hold" nodeType="afterEffect">
                                  <p:stCondLst>
                                    <p:cond delay="0"/>
                                  </p:stCondLst>
                                  <p:childTnLst>
                                    <p:animEffect transition="out" filter="fade">
                                      <p:cBhvr>
                                        <p:cTn id="18" dur="500" tmFilter="0, 0; .2, .5; .8, .5; 1, 0"/>
                                        <p:tgtEl>
                                          <p:spTgt spid="17"/>
                                        </p:tgtEl>
                                      </p:cBhvr>
                                    </p:animEffect>
                                    <p:animScale>
                                      <p:cBhvr>
                                        <p:cTn id="19" dur="250" autoRev="1" fill="hold"/>
                                        <p:tgtEl>
                                          <p:spTgt spid="17"/>
                                        </p:tgtEl>
                                      </p:cBhvr>
                                      <p:by x="105000" y="105000"/>
                                    </p:animScale>
                                  </p:childTnLst>
                                </p:cTn>
                              </p:par>
                            </p:childTnLst>
                          </p:cTn>
                        </p:par>
                        <p:par>
                          <p:cTn id="20" fill="hold">
                            <p:stCondLst>
                              <p:cond delay="3200"/>
                            </p:stCondLst>
                            <p:childTnLst>
                              <p:par>
                                <p:cTn id="21" presetID="26" presetClass="emph" presetSubtype="0" fill="hold" nodeType="afterEffect">
                                  <p:stCondLst>
                                    <p:cond delay="0"/>
                                  </p:stCondLst>
                                  <p:childTnLst>
                                    <p:animEffect transition="out" filter="fade">
                                      <p:cBhvr>
                                        <p:cTn id="22" dur="500" tmFilter="0, 0; .2, .5; .8, .5; 1, 0"/>
                                        <p:tgtEl>
                                          <p:spTgt spid="28"/>
                                        </p:tgtEl>
                                      </p:cBhvr>
                                    </p:animEffect>
                                    <p:animScale>
                                      <p:cBhvr>
                                        <p:cTn id="23" dur="250" autoRev="1" fill="hold"/>
                                        <p:tgtEl>
                                          <p:spTgt spid="28"/>
                                        </p:tgtEl>
                                      </p:cBhvr>
                                      <p:by x="105000" y="105000"/>
                                    </p:animScale>
                                  </p:childTnLst>
                                </p:cTn>
                              </p:par>
                            </p:childTnLst>
                          </p:cTn>
                        </p:par>
                        <p:par>
                          <p:cTn id="24" fill="hold">
                            <p:stCondLst>
                              <p:cond delay="3700"/>
                            </p:stCondLst>
                            <p:childTnLst>
                              <p:par>
                                <p:cTn id="25" presetID="26" presetClass="emph" presetSubtype="0" fill="hold" nodeType="afterEffect">
                                  <p:stCondLst>
                                    <p:cond delay="0"/>
                                  </p:stCondLst>
                                  <p:childTnLst>
                                    <p:animEffect transition="out" filter="fade">
                                      <p:cBhvr>
                                        <p:cTn id="26" dur="500" tmFilter="0, 0; .2, .5; .8, .5; 1, 0"/>
                                        <p:tgtEl>
                                          <p:spTgt spid="21"/>
                                        </p:tgtEl>
                                      </p:cBhvr>
                                    </p:animEffect>
                                    <p:animScale>
                                      <p:cBhvr>
                                        <p:cTn id="27" dur="250" autoRev="1" fill="hold"/>
                                        <p:tgtEl>
                                          <p:spTgt spid="21"/>
                                        </p:tgtEl>
                                      </p:cBhvr>
                                      <p:by x="105000" y="105000"/>
                                    </p:animScale>
                                  </p:childTnLst>
                                </p:cTn>
                              </p:par>
                            </p:childTnLst>
                          </p:cTn>
                        </p:par>
                        <p:par>
                          <p:cTn id="28" fill="hold">
                            <p:stCondLst>
                              <p:cond delay="4200"/>
                            </p:stCondLst>
                            <p:childTnLst>
                              <p:par>
                                <p:cTn id="29" presetID="26" presetClass="emph" presetSubtype="0" fill="hold" nodeType="afterEffect">
                                  <p:stCondLst>
                                    <p:cond delay="0"/>
                                  </p:stCondLst>
                                  <p:childTnLst>
                                    <p:animEffect transition="out" filter="fade">
                                      <p:cBhvr>
                                        <p:cTn id="30" dur="500" tmFilter="0, 0; .2, .5; .8, .5; 1, 0"/>
                                        <p:tgtEl>
                                          <p:spTgt spid="20"/>
                                        </p:tgtEl>
                                      </p:cBhvr>
                                    </p:animEffect>
                                    <p:animScale>
                                      <p:cBhvr>
                                        <p:cTn id="31" dur="250" autoRev="1" fill="hold"/>
                                        <p:tgtEl>
                                          <p:spTgt spid="20"/>
                                        </p:tgtEl>
                                      </p:cBhvr>
                                      <p:by x="105000" y="105000"/>
                                    </p:animScale>
                                  </p:childTnLst>
                                </p:cTn>
                              </p:par>
                            </p:childTnLst>
                          </p:cTn>
                        </p:par>
                        <p:par>
                          <p:cTn id="32" fill="hold">
                            <p:stCondLst>
                              <p:cond delay="4700"/>
                            </p:stCondLst>
                            <p:childTnLst>
                              <p:par>
                                <p:cTn id="33" presetID="26" presetClass="emph" presetSubtype="0" fill="hold" nodeType="afterEffect">
                                  <p:stCondLst>
                                    <p:cond delay="0"/>
                                  </p:stCondLst>
                                  <p:childTnLst>
                                    <p:animEffect transition="out" filter="fade">
                                      <p:cBhvr>
                                        <p:cTn id="34" dur="500" tmFilter="0, 0; .2, .5; .8, .5; 1, 0"/>
                                        <p:tgtEl>
                                          <p:spTgt spid="8"/>
                                        </p:tgtEl>
                                      </p:cBhvr>
                                    </p:animEffect>
                                    <p:animScale>
                                      <p:cBhvr>
                                        <p:cTn id="35" dur="250" autoRev="1" fill="hold"/>
                                        <p:tgtEl>
                                          <p:spTgt spid="8"/>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52180" y="230189"/>
            <a:ext cx="11789534" cy="664797"/>
          </a:xfrm>
        </p:spPr>
        <p:txBody>
          <a:bodyPr/>
          <a:lstStyle/>
          <a:p>
            <a:r>
              <a:rPr lang="en-US" dirty="0" smtClean="0">
                <a:solidFill>
                  <a:schemeClr val="tx1"/>
                </a:solidFill>
              </a:rPr>
              <a:t>Sharing Code with Team Foundation Server</a:t>
            </a:r>
            <a:endParaRPr lang="en-US" dirty="0"/>
          </a:p>
        </p:txBody>
      </p:sp>
      <p:sp>
        <p:nvSpPr>
          <p:cNvPr id="4" name="Rectangle 3"/>
          <p:cNvSpPr/>
          <p:nvPr/>
        </p:nvSpPr>
        <p:spPr>
          <a:xfrm>
            <a:off x="691366" y="2623287"/>
            <a:ext cx="9784410" cy="2554545"/>
          </a:xfrm>
          <a:prstGeom prst="rect">
            <a:avLst/>
          </a:prstGeom>
        </p:spPr>
        <p:txBody>
          <a:bodyPr wrap="none">
            <a:spAutoFit/>
          </a:bodyPr>
          <a:lstStyle/>
          <a:p>
            <a:pPr marL="460375" lvl="1" indent="0">
              <a:buNone/>
            </a:pPr>
            <a:r>
              <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rPr>
              <a:t>TFS </a:t>
            </a:r>
            <a:r>
              <a:rPr lang="en-US"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is:</a:t>
            </a:r>
          </a:p>
          <a:p>
            <a:pPr marL="460375" lvl="1" indent="0">
              <a:buNone/>
            </a:pPr>
            <a:r>
              <a:rPr lang="en-US"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Free</a:t>
            </a:r>
          </a:p>
          <a:p>
            <a:pPr marL="460375" lvl="1" indent="0">
              <a:buNone/>
            </a:pPr>
            <a:r>
              <a:rPr lang="en-US"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	The </a:t>
            </a:r>
            <a:r>
              <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rPr>
              <a:t>replacement for Visual </a:t>
            </a:r>
            <a:r>
              <a:rPr lang="en-US"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SourceSafe</a:t>
            </a:r>
          </a:p>
          <a:p>
            <a:pPr marL="460375" lvl="1" indent="0">
              <a:buNone/>
            </a:pPr>
            <a:r>
              <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rPr>
              <a:t>	</a:t>
            </a:r>
            <a:r>
              <a:rPr lang="en-US" sz="4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Easy to Set Up</a:t>
            </a:r>
            <a:endParaRPr lang="en-US" sz="400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3" name="TextBox 2"/>
          <p:cNvSpPr txBox="1"/>
          <p:nvPr/>
        </p:nvSpPr>
        <p:spPr>
          <a:xfrm>
            <a:off x="8229612" y="6109855"/>
            <a:ext cx="3657601" cy="738664"/>
          </a:xfrm>
          <a:prstGeom prst="rect">
            <a:avLst/>
          </a:prstGeom>
          <a:noFill/>
        </p:spPr>
        <p:txBody>
          <a:bodyPr wrap="square" lIns="0" tIns="0" rIns="0" bIns="0" rtlCol="0">
            <a:spAutoFit/>
          </a:bodyPr>
          <a:lstStyle/>
          <a:p>
            <a:r>
              <a:rPr lang="en-US" sz="4800" dirty="0" smtClean="0">
                <a:solidFill>
                  <a:schemeClr val="bg1"/>
                </a:solidFill>
              </a:rPr>
              <a:t>Sharing Code</a:t>
            </a:r>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88825" cy="6858000"/>
          </a:xfrm>
          <a:prstGeom prst="rect">
            <a:avLst/>
          </a:prstGeom>
        </p:spPr>
      </p:pic>
      <p:sp>
        <p:nvSpPr>
          <p:cNvPr id="6" name="TextBox 5"/>
          <p:cNvSpPr txBox="1"/>
          <p:nvPr/>
        </p:nvSpPr>
        <p:spPr>
          <a:xfrm>
            <a:off x="0" y="0"/>
            <a:ext cx="6729984" cy="677108"/>
          </a:xfrm>
          <a:prstGeom prst="rect">
            <a:avLst/>
          </a:prstGeom>
          <a:noFill/>
        </p:spPr>
        <p:txBody>
          <a:bodyPr wrap="none" lIns="0" tIns="0" rIns="0" bIns="0" rtlCol="0">
            <a:spAutoFit/>
          </a:bodyPr>
          <a:lstStyle/>
          <a:p>
            <a:r>
              <a:rPr lang="es-MX" sz="4400" b="1" dirty="0" smtClean="0">
                <a:solidFill>
                  <a:schemeClr val="bg2">
                    <a:lumMod val="40000"/>
                    <a:lumOff val="60000"/>
                  </a:schemeClr>
                </a:solidFill>
              </a:rPr>
              <a:t>Preguntas y contribuciones</a:t>
            </a:r>
          </a:p>
        </p:txBody>
      </p:sp>
    </p:spTree>
  </p:cSld>
  <p:clrMapOvr>
    <a:masterClrMapping/>
  </p:clrMapOvr>
  <p:transition>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544421" y="3058246"/>
            <a:ext cx="10239883" cy="642310"/>
          </a:xfrm>
        </p:spPr>
        <p:txBody>
          <a:bodyPr/>
          <a:lstStyle/>
          <a:p>
            <a:pPr algn="ctr"/>
            <a:r>
              <a:rPr lang="es-MX" dirty="0" smtClean="0"/>
              <a:t>/*Inicio del Curso*/</a:t>
            </a:r>
            <a:endParaRPr lang="es-MX" dirty="0"/>
          </a:p>
        </p:txBody>
      </p:sp>
    </p:spTree>
    <p:extLst>
      <p:ext uri="{BB962C8B-B14F-4D97-AF65-F5344CB8AC3E}">
        <p14:creationId xmlns:p14="http://schemas.microsoft.com/office/powerpoint/2010/main" val="565692847"/>
      </p:ext>
    </p:extLst>
  </p:cSld>
  <p:clrMapOvr>
    <a:masterClrMapping/>
  </p:clrMapOvr>
  <p:transition>
    <p:fade/>
  </p:transition>
  <p:timing>
    <p:tnLst>
      <p:par>
        <p:cTn id="1" dur="indefinite" restart="never" nodeType="tmRoot"/>
      </p:par>
    </p:tnLst>
  </p:timing>
</p:sld>
</file>

<file path=ppt/theme/theme1.xml><?xml version="1.0" encoding="utf-8"?>
<a:theme xmlns:a="http://schemas.openxmlformats.org/drawingml/2006/main" name="Visual Studio_Dark_16x9_PowerPoint">
  <a:themeElements>
    <a:clrScheme name="Visual Studio">
      <a:dk1>
        <a:srgbClr val="000000"/>
      </a:dk1>
      <a:lt1>
        <a:srgbClr val="FFFFFF"/>
      </a:lt1>
      <a:dk2>
        <a:srgbClr val="681888"/>
      </a:dk2>
      <a:lt2>
        <a:srgbClr val="DEE6F3"/>
      </a:lt2>
      <a:accent1>
        <a:srgbClr val="0FA1B8"/>
      </a:accent1>
      <a:accent2>
        <a:srgbClr val="056CB6"/>
      </a:accent2>
      <a:accent3>
        <a:srgbClr val="681888"/>
      </a:accent3>
      <a:accent4>
        <a:srgbClr val="260859"/>
      </a:accent4>
      <a:accent5>
        <a:srgbClr val="DEE6F3"/>
      </a:accent5>
      <a:accent6>
        <a:srgbClr val="525051"/>
      </a:accent6>
      <a:hlink>
        <a:srgbClr val="979596"/>
      </a:hlink>
      <a:folHlink>
        <a:srgbClr val="979596"/>
      </a:folHlink>
    </a:clrScheme>
    <a:fontScheme name="Segoe UI">
      <a:majorFont>
        <a:latin typeface="Segoe UI"/>
        <a:ea typeface=""/>
        <a:cs typeface=""/>
      </a:majorFont>
      <a:minorFont>
        <a:latin typeface="Segoe UI"/>
        <a:ea typeface=""/>
        <a:cs typeface=""/>
      </a:minorFont>
    </a:fontScheme>
    <a:fmtScheme name="Foundry">
      <a:fillStyleLst>
        <a:solidFill>
          <a:schemeClr val="phClr"/>
        </a:solidFill>
        <a:gradFill rotWithShape="1">
          <a:gsLst>
            <a:gs pos="0">
              <a:schemeClr val="phClr">
                <a:tint val="70000"/>
                <a:satMod val="180000"/>
              </a:schemeClr>
            </a:gs>
            <a:gs pos="62000">
              <a:schemeClr val="phClr">
                <a:tint val="30000"/>
                <a:satMod val="180000"/>
              </a:schemeClr>
            </a:gs>
            <a:gs pos="100000">
              <a:schemeClr val="phClr">
                <a:tint val="22000"/>
                <a:satMod val="180000"/>
              </a:schemeClr>
            </a:gs>
          </a:gsLst>
          <a:lin ang="16200000" scaled="0"/>
        </a:gradFill>
        <a:gradFill rotWithShape="1">
          <a:gsLst>
            <a:gs pos="0">
              <a:schemeClr val="phClr">
                <a:shade val="58000"/>
                <a:satMod val="150000"/>
              </a:schemeClr>
            </a:gs>
            <a:gs pos="72000">
              <a:schemeClr val="phClr">
                <a:tint val="90000"/>
                <a:satMod val="135000"/>
              </a:schemeClr>
            </a:gs>
            <a:gs pos="100000">
              <a:schemeClr val="phClr">
                <a:tint val="80000"/>
                <a:satMod val="155000"/>
              </a:schemeClr>
            </a:gs>
          </a:gsLst>
          <a:lin ang="16200000" scaled="0"/>
        </a:gradFill>
      </a:fillStyleLst>
      <a:lnStyleLst>
        <a:ln w="9525" cap="flat" cmpd="sng" algn="ctr">
          <a:solidFill>
            <a:schemeClr val="phClr">
              <a:shade val="80000"/>
            </a:schemeClr>
          </a:solidFill>
          <a:prstDash val="solid"/>
        </a:ln>
        <a:ln w="38100" cap="flat" cmpd="sng" algn="ctr">
          <a:solidFill>
            <a:schemeClr val="phClr"/>
          </a:solidFill>
          <a:prstDash val="solid"/>
        </a:ln>
        <a:ln w="38100" cap="flat" cmpd="sng" algn="ctr">
          <a:solidFill>
            <a:schemeClr val="phClr"/>
          </a:solidFill>
          <a:prstDash val="solid"/>
        </a:ln>
      </a:lnStyleLst>
      <a:effectStyleLst>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effectStyle>
        <a:effectStyle>
          <a:effectLst>
            <a:outerShdw blurRad="50800" dist="38100" dir="5400000" rotWithShape="0">
              <a:srgbClr val="000000">
                <a:alpha val="43137"/>
              </a:srgbClr>
            </a:outerShdw>
          </a:effectLst>
          <a:scene3d>
            <a:camera prst="orthographicFront" fov="0">
              <a:rot lat="0" lon="0" rev="0"/>
            </a:camera>
            <a:lightRig rig="soft" dir="tl">
              <a:rot lat="0" lon="0" rev="20000000"/>
            </a:lightRig>
          </a:scene3d>
          <a:sp3d prstMaterial="matte">
            <a:bevelT w="63500" h="6350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400" dirty="0" smtClean="0">
            <a:gradFill>
              <a:gsLst>
                <a:gs pos="0">
                  <a:srgbClr val="FFFFFF"/>
                </a:gs>
                <a:gs pos="100000">
                  <a:srgbClr val="FFFFFF"/>
                </a:gs>
              </a:gsLst>
              <a:lin ang="5400000" scaled="0"/>
            </a:gradFill>
            <a:latin typeface="Segoe UI" pitchFamily="34" charset="0"/>
          </a:defRPr>
        </a:defPPr>
      </a:lstStyle>
      <a:style>
        <a:lnRef idx="0">
          <a:schemeClr val="accent2"/>
        </a:lnRef>
        <a:fillRef idx="3">
          <a:schemeClr val="accent2"/>
        </a:fillRef>
        <a:effectRef idx="3">
          <a:schemeClr val="accent2"/>
        </a:effectRef>
        <a:fontRef idx="minor">
          <a:schemeClr val="lt1"/>
        </a:fontRef>
      </a:style>
    </a:spDef>
    <a:txDef>
      <a:spPr>
        <a:noFill/>
      </a:spPr>
      <a:bodyPr wrap="square" lIns="0" tIns="0" rIns="0" bIns="0" rtlCol="0">
        <a:spAutoFit/>
      </a:bodyPr>
      <a:lstStyle>
        <a:defPPr>
          <a:defRPr dirty="0" err="1" smtClean="0">
            <a:gradFill>
              <a:gsLst>
                <a:gs pos="0">
                  <a:schemeClr val="tx1"/>
                </a:gs>
                <a:gs pos="100000">
                  <a:schemeClr val="tx1"/>
                </a:gs>
              </a:gsLst>
              <a:lin ang="5400000" scaled="0"/>
            </a:gradFill>
          </a:defRPr>
        </a:defPPr>
      </a:lstStyle>
    </a:txDef>
  </a:objectDefaults>
  <a:extraClrSchemeLst/>
</a:theme>
</file>

<file path=ppt/theme/theme2.xml><?xml version="1.0" encoding="utf-8"?>
<a:theme xmlns:a="http://schemas.openxmlformats.org/drawingml/2006/main" name="Blue Segoe 16-9 template-template_August-15-2007">
  <a:themeElements>
    <a:clrScheme name="Blue Template-Template">
      <a:dk1>
        <a:srgbClr val="000000"/>
      </a:dk1>
      <a:lt1>
        <a:srgbClr val="FFFFFF"/>
      </a:lt1>
      <a:dk2>
        <a:srgbClr val="050595"/>
      </a:dk2>
      <a:lt2>
        <a:srgbClr val="FFFF99"/>
      </a:lt2>
      <a:accent1>
        <a:srgbClr val="FFC000"/>
      </a:accent1>
      <a:accent2>
        <a:srgbClr val="3497AE"/>
      </a:accent2>
      <a:accent3>
        <a:srgbClr val="DF8045"/>
      </a:accent3>
      <a:accent4>
        <a:srgbClr val="7DCC2E"/>
      </a:accent4>
      <a:accent5>
        <a:srgbClr val="FF9929"/>
      </a:accent5>
      <a:accent6>
        <a:srgbClr val="7D3DA1"/>
      </a:accent6>
      <a:hlink>
        <a:srgbClr val="F3EB4F"/>
      </a:hlink>
      <a:folHlink>
        <a:srgbClr val="7DDDFF"/>
      </a:folHlink>
    </a:clrScheme>
    <a:fontScheme name="Blue-Purple TT">
      <a:majorFont>
        <a:latin typeface="Segoe"/>
        <a:ea typeface=""/>
        <a:cs typeface=""/>
      </a:majorFont>
      <a:minorFont>
        <a:latin typeface="Segoe"/>
        <a:ea typeface=""/>
        <a:cs typeface=""/>
      </a:minorFont>
    </a:fontScheme>
    <a:fmtScheme name="Concourse">
      <a:fillStyleLst>
        <a:solidFill>
          <a:schemeClr val="phClr"/>
        </a:solidFill>
        <a:gradFill rotWithShape="1">
          <a:gsLst>
            <a:gs pos="0">
              <a:schemeClr val="phClr">
                <a:tint val="62000"/>
                <a:satMod val="180000"/>
              </a:schemeClr>
            </a:gs>
            <a:gs pos="65000">
              <a:schemeClr val="phClr">
                <a:tint val="32000"/>
                <a:satMod val="250000"/>
              </a:schemeClr>
            </a:gs>
            <a:gs pos="100000">
              <a:schemeClr val="phClr">
                <a:tint val="23000"/>
                <a:satMod val="300000"/>
              </a:schemeClr>
            </a:gs>
          </a:gsLst>
          <a:lin ang="16200000" scaled="0"/>
        </a:gradFill>
        <a:gradFill rotWithShape="1">
          <a:gsLst>
            <a:gs pos="0">
              <a:schemeClr val="phClr">
                <a:shade val="15000"/>
                <a:satMod val="180000"/>
              </a:schemeClr>
            </a:gs>
            <a:gs pos="50000">
              <a:schemeClr val="phClr">
                <a:shade val="45000"/>
                <a:satMod val="170000"/>
              </a:schemeClr>
            </a:gs>
            <a:gs pos="70000">
              <a:schemeClr val="phClr">
                <a:tint val="99000"/>
                <a:shade val="65000"/>
                <a:satMod val="155000"/>
              </a:schemeClr>
            </a:gs>
            <a:gs pos="100000">
              <a:schemeClr val="phClr">
                <a:tint val="95500"/>
                <a:shade val="100000"/>
                <a:satMod val="155000"/>
              </a:schemeClr>
            </a:gs>
          </a:gsLst>
          <a:lin ang="16200000" scaled="0"/>
        </a:gradFill>
      </a:fillStyleLst>
      <a:lnStyleLst>
        <a:ln w="9525" cap="flat" cmpd="sng" algn="ctr">
          <a:solidFill>
            <a:schemeClr val="phClr"/>
          </a:solidFill>
          <a:prstDash val="solid"/>
        </a:ln>
        <a:ln w="55000" cap="flat" cmpd="thickThin" algn="ctr">
          <a:solidFill>
            <a:schemeClr val="phClr"/>
          </a:solidFill>
          <a:prstDash val="solid"/>
        </a:ln>
        <a:ln w="63500" cap="flat" cmpd="thickThin" algn="ctr">
          <a:solidFill>
            <a:schemeClr val="phClr"/>
          </a:solidFill>
          <a:prstDash val="solid"/>
        </a:ln>
      </a:lnStyleLst>
      <a:effectStyleLst>
        <a:effectStyle>
          <a:effectLst>
            <a:outerShdw blurRad="50800" dist="38100" dir="5400000" rotWithShape="0">
              <a:srgbClr val="000000">
                <a:alpha val="35000"/>
              </a:srgbClr>
            </a:outerShdw>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45000"/>
              </a:srgbClr>
            </a:outerShdw>
          </a:effectLst>
          <a:scene3d>
            <a:camera prst="orthographicFront" fov="0">
              <a:rot lat="0" lon="0" rev="0"/>
            </a:camera>
            <a:lightRig rig="glow" dir="t">
              <a:rot lat="0" lon="0" rev="6360000"/>
            </a:lightRig>
          </a:scene3d>
          <a:sp3d contourW="1000" prstMaterial="flat">
            <a:bevelT w="95250" h="101600"/>
            <a:contourClr>
              <a:schemeClr val="phClr">
                <a:satMod val="30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300" dirty="0" smtClean="0">
            <a:solidFill>
              <a:srgbClr val="FFFFFF"/>
            </a:solidFill>
            <a:effectLst>
              <a:outerShdw blurRad="38100" dist="38100" dir="2700000" algn="tl">
                <a:srgbClr val="000000">
                  <a:alpha val="43137"/>
                </a:srgbClr>
              </a:outerShdw>
            </a:effectLst>
            <a:latin typeface="Segoe" pitchFamily="34" charset="0"/>
          </a:defRPr>
        </a:defPPr>
      </a:lstStyle>
      <a:style>
        <a:lnRef idx="0">
          <a:schemeClr val="accent2"/>
        </a:lnRef>
        <a:fillRef idx="3">
          <a:schemeClr val="accent2"/>
        </a:fillRef>
        <a:effectRef idx="3">
          <a:schemeClr val="accent2"/>
        </a:effectRef>
        <a:fontRef idx="minor">
          <a:schemeClr val="lt1"/>
        </a:fontRef>
      </a:style>
    </a:sp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outs:outSpaceData xmlns:outs="http://schemas.microsoft.com/office/2009/outspace/metadata">
  <outs:relatedDates>
    <outs:relatedDate>
      <outs:type>3</outs:type>
      <outs:displayName>Last Modified</outs:displayName>
      <outs:dateTime>2010-03-08T21:06:12Z</outs:dateTime>
      <outs:isPinned>true</outs:isPinned>
    </outs:relatedDate>
    <outs:relatedDate>
      <outs:type>2</outs:type>
      <outs:displayName>Created</outs:displayName>
      <outs:dateTime>2010-01-11T18:49:39Z</outs:dateTime>
      <outs:isPinned>true</outs:isPinned>
    </outs:relatedDate>
    <outs:relatedDate>
      <outs:type>4</outs:type>
      <outs:displayName>Last Printed</outs:displayName>
      <outs:dateTime/>
      <outs:isPinned>true</outs:isPinned>
    </outs:relatedDate>
  </outs:relatedDates>
  <outs:relatedDocuments>
    <outs:relatedDocument>
      <outs:type>2</outs:type>
      <outs:displayName>Other documents in current folder</outs:displayName>
      <outs:uri/>
      <outs:isPinned>true</outs:isPinned>
    </outs:relatedDocument>
  </outs:relatedDocuments>
  <outs:relatedPeople>
    <outs:relatedPeopleItem>
      <outs:category>Author</outs:category>
      <outs:people/>
      <outs:source>0</outs:source>
      <outs:isPinned>true</outs:isPinned>
    </outs:relatedPeopleItem>
    <outs:relatedPeopleItem>
      <outs:category>Last modified by</outs:category>
      <outs:people/>
      <outs:source>0</outs:source>
      <outs:isPinned>true</outs:isPinned>
    </outs:relatedPeopleItem>
    <outs:relatedPeopleItem>
      <outs:category>Manager</outs:category>
      <outs:people/>
      <outs:source>0</outs:source>
      <outs:isPinned>false</outs:isPinned>
    </outs:relatedPeopleItem>
  </outs:relatedPeople>
  <propertyMetadataList xmlns="http://schemas.microsoft.com/office/2009/outspace/metadata">
    <propertyMetadata>
      <type>0</type>
      <propertyId>2228224</propertyId>
      <propertyName/>
      <isPinned>true</isPinned>
    </propertyMetadata>
    <propertyMetadata>
      <type>0</type>
      <propertyId>1114115</propertyId>
      <propertyName/>
      <isPinned>true</isPinned>
    </propertyMetadata>
    <propertyMetadata>
      <type>0</type>
      <propertyId>1114117</propertyId>
      <propertyName/>
      <isPinned>true</isPinned>
    </propertyMetadata>
    <propertyMetadata>
      <type>0</type>
      <propertyId>589825</propertyId>
      <propertyName/>
      <isPinned>false</isPinned>
    </propertyMetadata>
    <propertyMetadata>
      <type>0</type>
      <propertyId>1114116</propertyId>
      <propertyName/>
      <isPinned>false</isPinned>
    </propertyMetadata>
    <propertyMetadata>
      <type>0</type>
      <propertyId>14</propertyId>
      <propertyName/>
      <isPinned>true</isPinned>
    </propertyMetadata>
    <propertyMetadata>
      <type>0</type>
      <propertyId>8</propertyId>
      <propertyName/>
      <isPinned>true</isPinned>
    </propertyMetadata>
    <propertyMetadata>
      <type>0</type>
      <propertyId>6</propertyId>
      <propertyName/>
      <isPinned>false</isPinned>
    </propertyMetadata>
    <propertyMetadata>
      <type>0</type>
      <propertyId>1114118</propertyId>
      <propertyName/>
      <isPinned>false</isPinned>
    </propertyMetadata>
    <propertyMetadata>
      <type>0</type>
      <propertyId>1179649</propertyId>
      <propertyName/>
      <isPinned>false</isPinned>
    </propertyMetadata>
    <propertyMetadata>
      <type>0</type>
      <propertyId>655365</propertyId>
      <propertyName/>
      <isPinned>false</isPinned>
    </propertyMetadata>
    <propertyMetadata>
      <type>0</type>
      <propertyId>1</propertyId>
      <propertyName/>
      <isPinned>false</isPinned>
    </propertyMetadata>
    <propertyMetadata>
      <type>0</type>
      <propertyId>0</propertyId>
      <propertyName/>
      <isPinned>true</isPinned>
    </propertyMetadata>
    <propertyMetadata>
      <type>0</type>
      <propertyId>13</propertyId>
      <propertyName/>
      <isPinned>false</isPinned>
    </propertyMetadata>
    <propertyMetadata>
      <type>0</type>
      <propertyId>1179653</propertyId>
      <propertyName/>
      <isPinned>false</isPinned>
    </propertyMetadata>
    <propertyMetadata>
      <type>0</type>
      <propertyId>22</propertyId>
      <propertyName/>
      <isPinned>false</isPinned>
    </propertyMetadata>
  </propertyMetadataList>
  <outs:corruptMetadataWasLost/>
</outs:outSpaceData>
</file>

<file path=customXml/item4.xml><?xml version="1.0" encoding="utf-8"?>
<ct:contentTypeSchema xmlns:ct="http://schemas.microsoft.com/office/2006/metadata/contentType" xmlns:ma="http://schemas.microsoft.com/office/2006/metadata/properties/metaAttributes" ct:_="" ma:_="" ma:contentTypeName="Document" ma:contentTypeID="0x01010026B93868AEF8CA44A7FAF5D6A6233AF2" ma:contentTypeVersion="0" ma:contentTypeDescription="Create a new document." ma:contentTypeScope="" ma:versionID="552a06b18d51da51b203410c2fbab83d">
  <xsd:schema xmlns:xsd="http://www.w3.org/2001/XMLSchema" xmlns:xs="http://www.w3.org/2001/XMLSchema" xmlns:p="http://schemas.microsoft.com/office/2006/metadata/properties" targetNamespace="http://schemas.microsoft.com/office/2006/metadata/properties" ma:root="true" ma:fieldsID="c64490b4aec6201516c3a874156f37b2">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29409AAF-05B6-43DF-B7B3-914663AE2716}">
  <ds:schemaRefs>
    <ds:schemaRef ds:uri="http://schemas.microsoft.com/sharepoint/v3/contenttype/forms"/>
  </ds:schemaRefs>
</ds:datastoreItem>
</file>

<file path=customXml/itemProps2.xml><?xml version="1.0" encoding="utf-8"?>
<ds:datastoreItem xmlns:ds="http://schemas.openxmlformats.org/officeDocument/2006/customXml" ds:itemID="{73C7D969-953C-4398-974C-8042B06AB1C3}">
  <ds:schemaRefs>
    <ds:schemaRef ds:uri="http://purl.org/dc/terms/"/>
    <ds:schemaRef ds:uri="http://www.w3.org/XML/1998/namespace"/>
    <ds:schemaRef ds:uri="http://schemas.microsoft.com/office/2006/metadata/properties"/>
    <ds:schemaRef ds:uri="http://purl.org/dc/dcmitype/"/>
    <ds:schemaRef ds:uri="http://schemas.openxmlformats.org/package/2006/metadata/core-properties"/>
    <ds:schemaRef ds:uri="http://schemas.microsoft.com/office/2006/documentManagement/types"/>
    <ds:schemaRef ds:uri="http://purl.org/dc/elements/1.1/"/>
    <ds:schemaRef ds:uri="http://schemas.microsoft.com/office/infopath/2007/PartnerControls"/>
  </ds:schemaRefs>
</ds:datastoreItem>
</file>

<file path=customXml/itemProps3.xml><?xml version="1.0" encoding="utf-8"?>
<ds:datastoreItem xmlns:ds="http://schemas.openxmlformats.org/officeDocument/2006/customXml" ds:itemID="{E0137E62-297A-4A9C-9916-5A1AEA435ED9}">
  <ds:schemaRefs>
    <ds:schemaRef ds:uri="http://schemas.microsoft.com/office/2009/outspace/metadata"/>
  </ds:schemaRefs>
</ds:datastoreItem>
</file>

<file path=customXml/itemProps4.xml><?xml version="1.0" encoding="utf-8"?>
<ds:datastoreItem xmlns:ds="http://schemas.openxmlformats.org/officeDocument/2006/customXml" ds:itemID="{22E96BA0-A123-4926-963C-5E91FEDFB32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internal/obd"/>
    <ds:schemaRef ds:uri="http://schemas.microsoft.com/office/infopath/2007/PartnerControls"/>
  </ds:schemaRefs>
</ds:datastoreItem>
</file>

<file path=docProps/app.xml><?xml version="1.0" encoding="utf-8"?>
<Properties xmlns="http://schemas.openxmlformats.org/officeDocument/2006/extended-properties" xmlns:vt="http://schemas.openxmlformats.org/officeDocument/2006/docPropsVTypes">
  <Template>Visual Studio_Dark_16x9_PowerPoint</Template>
  <TotalTime>0</TotalTime>
  <Words>260</Words>
  <Application>Microsoft Office PowerPoint</Application>
  <PresentationFormat>Custom</PresentationFormat>
  <Paragraphs>78</Paragraphs>
  <Slides>9</Slides>
  <Notes>4</Notes>
  <HiddenSlides>0</HiddenSlides>
  <MMClips>0</MMClips>
  <ScaleCrop>false</ScaleCrop>
  <HeadingPairs>
    <vt:vector size="4" baseType="variant">
      <vt:variant>
        <vt:lpstr>Theme</vt:lpstr>
      </vt:variant>
      <vt:variant>
        <vt:i4>2</vt:i4>
      </vt:variant>
      <vt:variant>
        <vt:lpstr>Slide Titles</vt:lpstr>
      </vt:variant>
      <vt:variant>
        <vt:i4>9</vt:i4>
      </vt:variant>
    </vt:vector>
  </HeadingPairs>
  <TitlesOfParts>
    <vt:vector size="11" baseType="lpstr">
      <vt:lpstr>Visual Studio_Dark_16x9_PowerPoint</vt:lpstr>
      <vt:lpstr>Blue Segoe 16-9 template-template_August-15-2007</vt:lpstr>
      <vt:lpstr>PowerPoint Presentation</vt:lpstr>
      <vt:lpstr>/*Bienvenida*/</vt:lpstr>
      <vt:lpstr>/*Instructores*/</vt:lpstr>
      <vt:lpstr>/*Agenda*/</vt:lpstr>
      <vt:lpstr>/*Tú Vida en Código*/</vt:lpstr>
      <vt:lpstr>Estas pensando lo mismo?</vt:lpstr>
      <vt:lpstr>Ahora tienes que estar a la vanguardia !!!</vt:lpstr>
      <vt:lpstr>Sharing Code with Team Foundation Server</vt:lpstr>
      <vt:lpstr>/*Inicio del Curso*/</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2010-01-11T18:49:39Z</dcterms:created>
  <dcterms:modified xsi:type="dcterms:W3CDTF">2011-07-16T04:16:46Z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0x01010026B93868AEF8CA44A7FAF5D6A6233AF2</vt:lpwstr>
  </property>
</Properties>
</file>

<file path=docProps/thumbnail.jpeg>
</file>